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sldIdLst>
    <p:sldId id="256" r:id="rId2"/>
    <p:sldId id="257" r:id="rId3"/>
    <p:sldId id="273" r:id="rId4"/>
    <p:sldId id="268" r:id="rId5"/>
    <p:sldId id="258" r:id="rId6"/>
    <p:sldId id="272" r:id="rId7"/>
    <p:sldId id="274" r:id="rId8"/>
    <p:sldId id="275" r:id="rId9"/>
    <p:sldId id="271" r:id="rId10"/>
    <p:sldId id="277" r:id="rId11"/>
    <p:sldId id="278" r:id="rId12"/>
    <p:sldId id="279" r:id="rId13"/>
    <p:sldId id="280" r:id="rId14"/>
    <p:sldId id="267" r:id="rId15"/>
    <p:sldId id="281" r:id="rId16"/>
    <p:sldId id="282" r:id="rId17"/>
    <p:sldId id="283" r:id="rId18"/>
    <p:sldId id="26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B7A9E-F47C-46D1-8993-F507F90183BD}" type="doc">
      <dgm:prSet loTypeId="urn:microsoft.com/office/officeart/2005/8/layout/default" loCatId="list" qsTypeId="urn:microsoft.com/office/officeart/2005/8/quickstyle/3d6" qsCatId="3D" csTypeId="urn:microsoft.com/office/officeart/2005/8/colors/accent3_1" csCatId="accent3" phldr="1"/>
      <dgm:spPr/>
      <dgm:t>
        <a:bodyPr/>
        <a:lstStyle/>
        <a:p>
          <a:endParaRPr lang="fr-FR"/>
        </a:p>
      </dgm:t>
    </dgm:pt>
    <dgm:pt modelId="{39D36343-0EEB-4385-AD3E-CF25D7132D15}">
      <dgm:prSet phldrT="[Texte]" phldr="0"/>
      <dgm:spPr/>
      <dgm:t>
        <a:bodyPr/>
        <a:lstStyle/>
        <a:p>
          <a:r>
            <a:rPr lang="ar-MA" dirty="0"/>
            <a:t>تحقيق اهداف خارطة الطريق</a:t>
          </a:r>
          <a:endParaRPr lang="fr-FR" dirty="0"/>
        </a:p>
      </dgm:t>
    </dgm:pt>
    <dgm:pt modelId="{5A1EB947-FA49-4E0E-BC60-484B97FD4CCD}" type="parTrans" cxnId="{D6A6328D-8300-4EEE-B8D7-FEF5D57950BE}">
      <dgm:prSet/>
      <dgm:spPr/>
      <dgm:t>
        <a:bodyPr/>
        <a:lstStyle/>
        <a:p>
          <a:endParaRPr lang="fr-FR"/>
        </a:p>
      </dgm:t>
    </dgm:pt>
    <dgm:pt modelId="{87F8777D-97FF-46D7-AA03-AFBAF1808EC9}" type="sibTrans" cxnId="{D6A6328D-8300-4EEE-B8D7-FEF5D57950BE}">
      <dgm:prSet/>
      <dgm:spPr/>
      <dgm:t>
        <a:bodyPr/>
        <a:lstStyle/>
        <a:p>
          <a:endParaRPr lang="fr-FR"/>
        </a:p>
      </dgm:t>
    </dgm:pt>
    <dgm:pt modelId="{7B2A48EC-3657-402F-B05B-A8DBA8A399DE}">
      <dgm:prSet phldrT="[Texte]" phldr="0"/>
      <dgm:spPr/>
      <dgm:t>
        <a:bodyPr/>
        <a:lstStyle/>
        <a:p>
          <a:r>
            <a:rPr lang="ar-MA" dirty="0"/>
            <a:t>تكافؤ الفرص</a:t>
          </a:r>
          <a:endParaRPr lang="fr-FR" dirty="0"/>
        </a:p>
      </dgm:t>
    </dgm:pt>
    <dgm:pt modelId="{29DFB6DE-1756-411F-B379-7DC285D4FED3}" type="parTrans" cxnId="{4F8AF9E1-4ED7-40F7-91A6-DD014CFDA285}">
      <dgm:prSet/>
      <dgm:spPr/>
      <dgm:t>
        <a:bodyPr/>
        <a:lstStyle/>
        <a:p>
          <a:endParaRPr lang="fr-FR"/>
        </a:p>
      </dgm:t>
    </dgm:pt>
    <dgm:pt modelId="{EF66FAA1-02A2-4011-9698-E67E018443FB}" type="sibTrans" cxnId="{4F8AF9E1-4ED7-40F7-91A6-DD014CFDA285}">
      <dgm:prSet/>
      <dgm:spPr/>
      <dgm:t>
        <a:bodyPr/>
        <a:lstStyle/>
        <a:p>
          <a:endParaRPr lang="fr-FR"/>
        </a:p>
      </dgm:t>
    </dgm:pt>
    <dgm:pt modelId="{2FEB3A79-2B0C-4218-91F3-91EEE6A4AA52}">
      <dgm:prSet phldrT="[Texte]" phldr="0"/>
      <dgm:spPr/>
      <dgm:t>
        <a:bodyPr/>
        <a:lstStyle/>
        <a:p>
          <a:r>
            <a:rPr lang="ar-MA" dirty="0"/>
            <a:t>الحد من الهدر المدرسي</a:t>
          </a:r>
          <a:endParaRPr lang="fr-FR" dirty="0"/>
        </a:p>
      </dgm:t>
    </dgm:pt>
    <dgm:pt modelId="{9A593A7E-D3C3-46F9-AF17-2AAF33202354}" type="parTrans" cxnId="{83941D24-42CA-481B-8CCE-85B1FFB09C24}">
      <dgm:prSet/>
      <dgm:spPr/>
      <dgm:t>
        <a:bodyPr/>
        <a:lstStyle/>
        <a:p>
          <a:endParaRPr lang="fr-FR"/>
        </a:p>
      </dgm:t>
    </dgm:pt>
    <dgm:pt modelId="{084C7230-741A-4BA3-B1D7-F89D318EE0C1}" type="sibTrans" cxnId="{83941D24-42CA-481B-8CCE-85B1FFB09C24}">
      <dgm:prSet/>
      <dgm:spPr/>
      <dgm:t>
        <a:bodyPr/>
        <a:lstStyle/>
        <a:p>
          <a:endParaRPr lang="fr-FR"/>
        </a:p>
      </dgm:t>
    </dgm:pt>
    <dgm:pt modelId="{1D90F80E-191F-4C0D-8706-849B8127EF80}">
      <dgm:prSet phldrT="[Texte]" phldr="0"/>
      <dgm:spPr/>
      <dgm:t>
        <a:bodyPr/>
        <a:lstStyle/>
        <a:p>
          <a:r>
            <a:rPr lang="ar-MA" dirty="0"/>
            <a:t>تحسين الجودة </a:t>
          </a:r>
          <a:endParaRPr lang="fr-FR" dirty="0"/>
        </a:p>
      </dgm:t>
    </dgm:pt>
    <dgm:pt modelId="{9ACC827C-7519-400E-9C41-3DB9166C2FE0}" type="parTrans" cxnId="{5261DD54-CE57-4FCF-9931-8B63386381F8}">
      <dgm:prSet/>
      <dgm:spPr/>
      <dgm:t>
        <a:bodyPr/>
        <a:lstStyle/>
        <a:p>
          <a:endParaRPr lang="fr-FR"/>
        </a:p>
      </dgm:t>
    </dgm:pt>
    <dgm:pt modelId="{746DC9DF-A7B1-43EA-BCCA-84BC56FA9BF8}" type="sibTrans" cxnId="{5261DD54-CE57-4FCF-9931-8B63386381F8}">
      <dgm:prSet/>
      <dgm:spPr/>
      <dgm:t>
        <a:bodyPr/>
        <a:lstStyle/>
        <a:p>
          <a:endParaRPr lang="fr-FR"/>
        </a:p>
      </dgm:t>
    </dgm:pt>
    <dgm:pt modelId="{3933BD40-FFA8-4667-AD80-3CF0F6EB01E9}">
      <dgm:prSet phldrT="[Texte]" phldr="0"/>
      <dgm:spPr/>
      <dgm:t>
        <a:bodyPr/>
        <a:lstStyle/>
        <a:p>
          <a:r>
            <a:rPr lang="ar-MA" dirty="0"/>
            <a:t>تخصيص الموارد</a:t>
          </a:r>
          <a:endParaRPr lang="fr-FR" dirty="0"/>
        </a:p>
      </dgm:t>
    </dgm:pt>
    <dgm:pt modelId="{7D1FE0DA-EE4B-480E-A666-12B02E7B9D25}" type="sibTrans" cxnId="{F6A7AB0F-83E9-43E6-A1EC-D3FEE6D789E2}">
      <dgm:prSet/>
      <dgm:spPr/>
      <dgm:t>
        <a:bodyPr/>
        <a:lstStyle/>
        <a:p>
          <a:endParaRPr lang="fr-FR"/>
        </a:p>
      </dgm:t>
    </dgm:pt>
    <dgm:pt modelId="{5BF4E55B-68DF-41C0-A184-8E4C4734873D}" type="parTrans" cxnId="{F6A7AB0F-83E9-43E6-A1EC-D3FEE6D789E2}">
      <dgm:prSet/>
      <dgm:spPr/>
      <dgm:t>
        <a:bodyPr/>
        <a:lstStyle/>
        <a:p>
          <a:endParaRPr lang="fr-FR"/>
        </a:p>
      </dgm:t>
    </dgm:pt>
    <dgm:pt modelId="{3423F1B3-87DD-4749-A51C-D50C2761112B}">
      <dgm:prSet phldrT="[Texte]" phldr="0"/>
      <dgm:spPr/>
      <dgm:t>
        <a:bodyPr/>
        <a:lstStyle/>
        <a:p>
          <a:r>
            <a:rPr lang="ar-MA"/>
            <a:t>تنظيم توزيع المتعلمين</a:t>
          </a:r>
          <a:endParaRPr lang="fr-FR" dirty="0"/>
        </a:p>
      </dgm:t>
    </dgm:pt>
    <dgm:pt modelId="{B8B26EE9-9AE2-4B92-8D63-E51760EDE678}" type="parTrans" cxnId="{34922E14-A5CB-4709-B27D-6ABC2F3CA549}">
      <dgm:prSet/>
      <dgm:spPr/>
      <dgm:t>
        <a:bodyPr/>
        <a:lstStyle/>
        <a:p>
          <a:endParaRPr lang="fr-FR"/>
        </a:p>
      </dgm:t>
    </dgm:pt>
    <dgm:pt modelId="{224C5D72-B578-4EE8-A4AE-5C721162753E}" type="sibTrans" cxnId="{34922E14-A5CB-4709-B27D-6ABC2F3CA549}">
      <dgm:prSet/>
      <dgm:spPr/>
      <dgm:t>
        <a:bodyPr/>
        <a:lstStyle/>
        <a:p>
          <a:endParaRPr lang="fr-FR"/>
        </a:p>
      </dgm:t>
    </dgm:pt>
    <dgm:pt modelId="{3F717D19-BB2E-460F-8DE1-65DDD06BC35F}" type="pres">
      <dgm:prSet presAssocID="{110B7A9E-F47C-46D1-8993-F507F90183BD}" presName="diagram" presStyleCnt="0">
        <dgm:presLayoutVars>
          <dgm:dir/>
          <dgm:resizeHandles val="exact"/>
        </dgm:presLayoutVars>
      </dgm:prSet>
      <dgm:spPr/>
    </dgm:pt>
    <dgm:pt modelId="{89A8731B-649B-4B7C-8BBD-461C430CF787}" type="pres">
      <dgm:prSet presAssocID="{39D36343-0EEB-4385-AD3E-CF25D7132D15}" presName="node" presStyleLbl="node1" presStyleIdx="0" presStyleCnt="6">
        <dgm:presLayoutVars>
          <dgm:bulletEnabled val="1"/>
        </dgm:presLayoutVars>
      </dgm:prSet>
      <dgm:spPr/>
    </dgm:pt>
    <dgm:pt modelId="{35D739F4-5C97-4E70-9112-DB45496969A4}" type="pres">
      <dgm:prSet presAssocID="{87F8777D-97FF-46D7-AA03-AFBAF1808EC9}" presName="sibTrans" presStyleCnt="0"/>
      <dgm:spPr/>
    </dgm:pt>
    <dgm:pt modelId="{CC0D8DC3-A22E-4D76-AC9E-0153C318EBF9}" type="pres">
      <dgm:prSet presAssocID="{7B2A48EC-3657-402F-B05B-A8DBA8A399DE}" presName="node" presStyleLbl="node1" presStyleIdx="1" presStyleCnt="6">
        <dgm:presLayoutVars>
          <dgm:bulletEnabled val="1"/>
        </dgm:presLayoutVars>
      </dgm:prSet>
      <dgm:spPr/>
    </dgm:pt>
    <dgm:pt modelId="{83EAF559-0BC2-4B9A-9BD4-9E473F8151E1}" type="pres">
      <dgm:prSet presAssocID="{EF66FAA1-02A2-4011-9698-E67E018443FB}" presName="sibTrans" presStyleCnt="0"/>
      <dgm:spPr/>
    </dgm:pt>
    <dgm:pt modelId="{75A470D2-D891-4FE6-B65F-C21907FCE19F}" type="pres">
      <dgm:prSet presAssocID="{2FEB3A79-2B0C-4218-91F3-91EEE6A4AA52}" presName="node" presStyleLbl="node1" presStyleIdx="2" presStyleCnt="6">
        <dgm:presLayoutVars>
          <dgm:bulletEnabled val="1"/>
        </dgm:presLayoutVars>
      </dgm:prSet>
      <dgm:spPr/>
    </dgm:pt>
    <dgm:pt modelId="{2D545710-2DBA-4DCB-A2D3-C9DDB6505574}" type="pres">
      <dgm:prSet presAssocID="{084C7230-741A-4BA3-B1D7-F89D318EE0C1}" presName="sibTrans" presStyleCnt="0"/>
      <dgm:spPr/>
    </dgm:pt>
    <dgm:pt modelId="{3AD590C1-E720-4CE6-8B9C-1D978D648255}" type="pres">
      <dgm:prSet presAssocID="{3933BD40-FFA8-4667-AD80-3CF0F6EB01E9}" presName="node" presStyleLbl="node1" presStyleIdx="3" presStyleCnt="6">
        <dgm:presLayoutVars>
          <dgm:bulletEnabled val="1"/>
        </dgm:presLayoutVars>
      </dgm:prSet>
      <dgm:spPr/>
    </dgm:pt>
    <dgm:pt modelId="{000DC9A6-8BE3-4835-A8B0-FAEE002FA47F}" type="pres">
      <dgm:prSet presAssocID="{7D1FE0DA-EE4B-480E-A666-12B02E7B9D25}" presName="sibTrans" presStyleCnt="0"/>
      <dgm:spPr/>
    </dgm:pt>
    <dgm:pt modelId="{99C4BC06-FBBD-4C01-8B17-DE81B8637F4D}" type="pres">
      <dgm:prSet presAssocID="{1D90F80E-191F-4C0D-8706-849B8127EF80}" presName="node" presStyleLbl="node1" presStyleIdx="4" presStyleCnt="6">
        <dgm:presLayoutVars>
          <dgm:bulletEnabled val="1"/>
        </dgm:presLayoutVars>
      </dgm:prSet>
      <dgm:spPr/>
    </dgm:pt>
    <dgm:pt modelId="{DFE51012-C543-4FD1-B5CD-9539F06055AF}" type="pres">
      <dgm:prSet presAssocID="{746DC9DF-A7B1-43EA-BCCA-84BC56FA9BF8}" presName="sibTrans" presStyleCnt="0"/>
      <dgm:spPr/>
    </dgm:pt>
    <dgm:pt modelId="{F8341D19-4659-4F0D-B193-1C3F71558C4B}" type="pres">
      <dgm:prSet presAssocID="{3423F1B3-87DD-4749-A51C-D50C2761112B}" presName="node" presStyleLbl="node1" presStyleIdx="5" presStyleCnt="6">
        <dgm:presLayoutVars>
          <dgm:bulletEnabled val="1"/>
        </dgm:presLayoutVars>
      </dgm:prSet>
      <dgm:spPr/>
    </dgm:pt>
  </dgm:ptLst>
  <dgm:cxnLst>
    <dgm:cxn modelId="{F6A7AB0F-83E9-43E6-A1EC-D3FEE6D789E2}" srcId="{110B7A9E-F47C-46D1-8993-F507F90183BD}" destId="{3933BD40-FFA8-4667-AD80-3CF0F6EB01E9}" srcOrd="3" destOrd="0" parTransId="{5BF4E55B-68DF-41C0-A184-8E4C4734873D}" sibTransId="{7D1FE0DA-EE4B-480E-A666-12B02E7B9D25}"/>
    <dgm:cxn modelId="{34922E14-A5CB-4709-B27D-6ABC2F3CA549}" srcId="{110B7A9E-F47C-46D1-8993-F507F90183BD}" destId="{3423F1B3-87DD-4749-A51C-D50C2761112B}" srcOrd="5" destOrd="0" parTransId="{B8B26EE9-9AE2-4B92-8D63-E51760EDE678}" sibTransId="{224C5D72-B578-4EE8-A4AE-5C721162753E}"/>
    <dgm:cxn modelId="{A372391A-B673-4A63-8B4D-3E13433AFEAA}" type="presOf" srcId="{7B2A48EC-3657-402F-B05B-A8DBA8A399DE}" destId="{CC0D8DC3-A22E-4D76-AC9E-0153C318EBF9}" srcOrd="0" destOrd="0" presId="urn:microsoft.com/office/officeart/2005/8/layout/default"/>
    <dgm:cxn modelId="{83941D24-42CA-481B-8CCE-85B1FFB09C24}" srcId="{110B7A9E-F47C-46D1-8993-F507F90183BD}" destId="{2FEB3A79-2B0C-4218-91F3-91EEE6A4AA52}" srcOrd="2" destOrd="0" parTransId="{9A593A7E-D3C3-46F9-AF17-2AAF33202354}" sibTransId="{084C7230-741A-4BA3-B1D7-F89D318EE0C1}"/>
    <dgm:cxn modelId="{F8E76D40-A6B0-46CA-9BD9-BD3DC1AD47DE}" type="presOf" srcId="{1D90F80E-191F-4C0D-8706-849B8127EF80}" destId="{99C4BC06-FBBD-4C01-8B17-DE81B8637F4D}" srcOrd="0" destOrd="0" presId="urn:microsoft.com/office/officeart/2005/8/layout/default"/>
    <dgm:cxn modelId="{D552D762-43C5-44F2-8893-BAD451DDB332}" type="presOf" srcId="{3933BD40-FFA8-4667-AD80-3CF0F6EB01E9}" destId="{3AD590C1-E720-4CE6-8B9C-1D978D648255}" srcOrd="0" destOrd="0" presId="urn:microsoft.com/office/officeart/2005/8/layout/default"/>
    <dgm:cxn modelId="{A27C7C6E-F21A-452D-A8F2-13A3F1E8B265}" type="presOf" srcId="{110B7A9E-F47C-46D1-8993-F507F90183BD}" destId="{3F717D19-BB2E-460F-8DE1-65DDD06BC35F}" srcOrd="0" destOrd="0" presId="urn:microsoft.com/office/officeart/2005/8/layout/default"/>
    <dgm:cxn modelId="{5261DD54-CE57-4FCF-9931-8B63386381F8}" srcId="{110B7A9E-F47C-46D1-8993-F507F90183BD}" destId="{1D90F80E-191F-4C0D-8706-849B8127EF80}" srcOrd="4" destOrd="0" parTransId="{9ACC827C-7519-400E-9C41-3DB9166C2FE0}" sibTransId="{746DC9DF-A7B1-43EA-BCCA-84BC56FA9BF8}"/>
    <dgm:cxn modelId="{D0C71779-442E-43F0-A42D-518F9A1543E5}" type="presOf" srcId="{3423F1B3-87DD-4749-A51C-D50C2761112B}" destId="{F8341D19-4659-4F0D-B193-1C3F71558C4B}" srcOrd="0" destOrd="0" presId="urn:microsoft.com/office/officeart/2005/8/layout/default"/>
    <dgm:cxn modelId="{D6A6328D-8300-4EEE-B8D7-FEF5D57950BE}" srcId="{110B7A9E-F47C-46D1-8993-F507F90183BD}" destId="{39D36343-0EEB-4385-AD3E-CF25D7132D15}" srcOrd="0" destOrd="0" parTransId="{5A1EB947-FA49-4E0E-BC60-484B97FD4CCD}" sibTransId="{87F8777D-97FF-46D7-AA03-AFBAF1808EC9}"/>
    <dgm:cxn modelId="{E03CFAB4-FE58-4A41-88B3-D9F9F5ECCC69}" type="presOf" srcId="{39D36343-0EEB-4385-AD3E-CF25D7132D15}" destId="{89A8731B-649B-4B7C-8BBD-461C430CF787}" srcOrd="0" destOrd="0" presId="urn:microsoft.com/office/officeart/2005/8/layout/default"/>
    <dgm:cxn modelId="{4F8AF9E1-4ED7-40F7-91A6-DD014CFDA285}" srcId="{110B7A9E-F47C-46D1-8993-F507F90183BD}" destId="{7B2A48EC-3657-402F-B05B-A8DBA8A399DE}" srcOrd="1" destOrd="0" parTransId="{29DFB6DE-1756-411F-B379-7DC285D4FED3}" sibTransId="{EF66FAA1-02A2-4011-9698-E67E018443FB}"/>
    <dgm:cxn modelId="{4C908BF4-A6E4-4DF8-A0D4-D814183452DE}" type="presOf" srcId="{2FEB3A79-2B0C-4218-91F3-91EEE6A4AA52}" destId="{75A470D2-D891-4FE6-B65F-C21907FCE19F}" srcOrd="0" destOrd="0" presId="urn:microsoft.com/office/officeart/2005/8/layout/default"/>
    <dgm:cxn modelId="{11BD4151-AEC8-405B-87FD-7F5571577AE3}" type="presParOf" srcId="{3F717D19-BB2E-460F-8DE1-65DDD06BC35F}" destId="{89A8731B-649B-4B7C-8BBD-461C430CF787}" srcOrd="0" destOrd="0" presId="urn:microsoft.com/office/officeart/2005/8/layout/default"/>
    <dgm:cxn modelId="{9FD0EFBF-C313-4106-B7C4-0E1F1CEDD538}" type="presParOf" srcId="{3F717D19-BB2E-460F-8DE1-65DDD06BC35F}" destId="{35D739F4-5C97-4E70-9112-DB45496969A4}" srcOrd="1" destOrd="0" presId="urn:microsoft.com/office/officeart/2005/8/layout/default"/>
    <dgm:cxn modelId="{3C92D95E-FC17-497D-B2F8-64F6322D4F4A}" type="presParOf" srcId="{3F717D19-BB2E-460F-8DE1-65DDD06BC35F}" destId="{CC0D8DC3-A22E-4D76-AC9E-0153C318EBF9}" srcOrd="2" destOrd="0" presId="urn:microsoft.com/office/officeart/2005/8/layout/default"/>
    <dgm:cxn modelId="{88E6D186-D604-4215-899A-11811CD7F4D9}" type="presParOf" srcId="{3F717D19-BB2E-460F-8DE1-65DDD06BC35F}" destId="{83EAF559-0BC2-4B9A-9BD4-9E473F8151E1}" srcOrd="3" destOrd="0" presId="urn:microsoft.com/office/officeart/2005/8/layout/default"/>
    <dgm:cxn modelId="{6782F437-E321-4E1F-950E-058E50A72B5B}" type="presParOf" srcId="{3F717D19-BB2E-460F-8DE1-65DDD06BC35F}" destId="{75A470D2-D891-4FE6-B65F-C21907FCE19F}" srcOrd="4" destOrd="0" presId="urn:microsoft.com/office/officeart/2005/8/layout/default"/>
    <dgm:cxn modelId="{282D53C4-2E8A-41AA-B70F-904E8B594419}" type="presParOf" srcId="{3F717D19-BB2E-460F-8DE1-65DDD06BC35F}" destId="{2D545710-2DBA-4DCB-A2D3-C9DDB6505574}" srcOrd="5" destOrd="0" presId="urn:microsoft.com/office/officeart/2005/8/layout/default"/>
    <dgm:cxn modelId="{8D0D1366-4D59-4226-9267-9BFB8BD6C58F}" type="presParOf" srcId="{3F717D19-BB2E-460F-8DE1-65DDD06BC35F}" destId="{3AD590C1-E720-4CE6-8B9C-1D978D648255}" srcOrd="6" destOrd="0" presId="urn:microsoft.com/office/officeart/2005/8/layout/default"/>
    <dgm:cxn modelId="{284D96B8-ADCB-42D8-AF4D-E2F2628A4832}" type="presParOf" srcId="{3F717D19-BB2E-460F-8DE1-65DDD06BC35F}" destId="{000DC9A6-8BE3-4835-A8B0-FAEE002FA47F}" srcOrd="7" destOrd="0" presId="urn:microsoft.com/office/officeart/2005/8/layout/default"/>
    <dgm:cxn modelId="{6492EEAE-6F2C-4DE2-A6C3-D3ECCA079DCE}" type="presParOf" srcId="{3F717D19-BB2E-460F-8DE1-65DDD06BC35F}" destId="{99C4BC06-FBBD-4C01-8B17-DE81B8637F4D}" srcOrd="8" destOrd="0" presId="urn:microsoft.com/office/officeart/2005/8/layout/default"/>
    <dgm:cxn modelId="{61942A25-B23E-4CD1-82CD-28B82F08A8A0}" type="presParOf" srcId="{3F717D19-BB2E-460F-8DE1-65DDD06BC35F}" destId="{DFE51012-C543-4FD1-B5CD-9539F06055AF}" srcOrd="9" destOrd="0" presId="urn:microsoft.com/office/officeart/2005/8/layout/default"/>
    <dgm:cxn modelId="{2DE305D9-BAF6-4073-AED1-6712820F7AC7}" type="presParOf" srcId="{3F717D19-BB2E-460F-8DE1-65DDD06BC35F}" destId="{F8341D19-4659-4F0D-B193-1C3F71558C4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0B7A9E-F47C-46D1-8993-F507F90183BD}" type="doc">
      <dgm:prSet loTypeId="urn:microsoft.com/office/officeart/2005/8/layout/default" loCatId="list" qsTypeId="urn:microsoft.com/office/officeart/2005/8/quickstyle/3d6" qsCatId="3D" csTypeId="urn:microsoft.com/office/officeart/2005/8/colors/accent3_1" csCatId="accent3" phldr="1"/>
      <dgm:spPr/>
      <dgm:t>
        <a:bodyPr/>
        <a:lstStyle/>
        <a:p>
          <a:endParaRPr lang="fr-FR"/>
        </a:p>
      </dgm:t>
    </dgm:pt>
    <dgm:pt modelId="{05CB3D5C-A7F4-4FDA-801D-76EED5836817}">
      <dgm:prSet/>
      <dgm:spPr/>
      <dgm:t>
        <a:bodyPr/>
        <a:lstStyle/>
        <a:p>
          <a:r>
            <a:rPr lang="ar-MA" dirty="0"/>
            <a:t>الديموغرافيا</a:t>
          </a:r>
          <a:endParaRPr lang="fr-FR" dirty="0"/>
        </a:p>
      </dgm:t>
    </dgm:pt>
    <dgm:pt modelId="{F54942FB-66D1-4A87-821A-11AF810260E1}" type="parTrans" cxnId="{494CF877-A7AC-4E22-9778-D6EF2AF5F6C8}">
      <dgm:prSet/>
      <dgm:spPr/>
    </dgm:pt>
    <dgm:pt modelId="{5BF96B91-BCC8-4DCE-8CA5-81CBB1B06DAD}" type="sibTrans" cxnId="{494CF877-A7AC-4E22-9778-D6EF2AF5F6C8}">
      <dgm:prSet/>
      <dgm:spPr/>
    </dgm:pt>
    <dgm:pt modelId="{1DFFBE30-E148-4B60-917D-82CE440BF65A}">
      <dgm:prSet/>
      <dgm:spPr/>
      <dgm:t>
        <a:bodyPr/>
        <a:lstStyle/>
        <a:p>
          <a:r>
            <a:rPr lang="ar-MA" dirty="0"/>
            <a:t>العامل البيداغوجي</a:t>
          </a:r>
          <a:endParaRPr lang="fr-FR" dirty="0"/>
        </a:p>
      </dgm:t>
    </dgm:pt>
    <dgm:pt modelId="{60BD383E-31F9-4C22-B75A-52CAB84683EF}" type="parTrans" cxnId="{950F4BE4-94DD-4351-86E5-8457D08F1A0B}">
      <dgm:prSet/>
      <dgm:spPr/>
    </dgm:pt>
    <dgm:pt modelId="{A18DD841-FC13-45D3-AEBC-2E14D7E237D6}" type="sibTrans" cxnId="{950F4BE4-94DD-4351-86E5-8457D08F1A0B}">
      <dgm:prSet/>
      <dgm:spPr/>
    </dgm:pt>
    <dgm:pt modelId="{024903B8-0C00-43E8-9A2A-F8D9DC2F231F}">
      <dgm:prSet/>
      <dgm:spPr/>
      <dgm:t>
        <a:bodyPr/>
        <a:lstStyle/>
        <a:p>
          <a:r>
            <a:rPr lang="ar-MA" dirty="0"/>
            <a:t>العامل الاقتصادي</a:t>
          </a:r>
          <a:endParaRPr lang="fr-FR" dirty="0"/>
        </a:p>
      </dgm:t>
    </dgm:pt>
    <dgm:pt modelId="{9D6547B8-BC0B-47C8-BDB3-99F3486162B9}" type="parTrans" cxnId="{500EF7F3-0031-4518-BF5F-06F291CA6677}">
      <dgm:prSet/>
      <dgm:spPr/>
    </dgm:pt>
    <dgm:pt modelId="{D01F44A5-90D0-49D2-8B09-327C8BD9A56F}" type="sibTrans" cxnId="{500EF7F3-0031-4518-BF5F-06F291CA6677}">
      <dgm:prSet/>
      <dgm:spPr/>
    </dgm:pt>
    <dgm:pt modelId="{194CE8D9-0847-4899-9BAA-B7FEEC0F89C4}">
      <dgm:prSet/>
      <dgm:spPr/>
      <dgm:t>
        <a:bodyPr/>
        <a:lstStyle/>
        <a:p>
          <a:r>
            <a:rPr lang="ar-MA"/>
            <a:t>العامل السياسي</a:t>
          </a:r>
          <a:endParaRPr lang="fr-FR" dirty="0"/>
        </a:p>
      </dgm:t>
    </dgm:pt>
    <dgm:pt modelId="{C44C15C5-4993-465A-83A0-3530E9E49BBE}" type="parTrans" cxnId="{DD2934B0-AA3E-48D1-BAE4-2BA7EE3E53CC}">
      <dgm:prSet/>
      <dgm:spPr/>
    </dgm:pt>
    <dgm:pt modelId="{3D950950-4803-4C61-83F1-6696671B2D52}" type="sibTrans" cxnId="{DD2934B0-AA3E-48D1-BAE4-2BA7EE3E53CC}">
      <dgm:prSet/>
      <dgm:spPr/>
    </dgm:pt>
    <dgm:pt modelId="{3066EC91-0482-452D-8AA4-4A14017FA42D}">
      <dgm:prSet/>
      <dgm:spPr/>
      <dgm:t>
        <a:bodyPr/>
        <a:lstStyle/>
        <a:p>
          <a:r>
            <a:rPr lang="ar-MA" dirty="0"/>
            <a:t>العامل الثقافي</a:t>
          </a:r>
          <a:endParaRPr lang="fr-FR" dirty="0"/>
        </a:p>
      </dgm:t>
    </dgm:pt>
    <dgm:pt modelId="{BCADDBC0-B66D-4D03-932B-51855EABE3F6}" type="parTrans" cxnId="{02CA0D0D-2AC6-4009-BF13-91E95C07FE48}">
      <dgm:prSet/>
      <dgm:spPr/>
    </dgm:pt>
    <dgm:pt modelId="{2A4C4822-D7AF-48EE-A4AA-9CC1B8A1F9DC}" type="sibTrans" cxnId="{02CA0D0D-2AC6-4009-BF13-91E95C07FE48}">
      <dgm:prSet/>
      <dgm:spPr/>
    </dgm:pt>
    <dgm:pt modelId="{2DBD5CFC-48E6-43F9-9797-409B60A867BA}">
      <dgm:prSet/>
      <dgm:spPr/>
      <dgm:t>
        <a:bodyPr/>
        <a:lstStyle/>
        <a:p>
          <a:r>
            <a:rPr lang="ar-MA" dirty="0"/>
            <a:t>ضعف البنيات التحتية</a:t>
          </a:r>
          <a:endParaRPr lang="fr-FR" dirty="0"/>
        </a:p>
      </dgm:t>
    </dgm:pt>
    <dgm:pt modelId="{5617B6A5-F597-404B-A4BD-1EC6C902FAA6}" type="parTrans" cxnId="{E5CAE3B6-BC32-4F16-A3D4-D1EFA41C3BF2}">
      <dgm:prSet/>
      <dgm:spPr/>
    </dgm:pt>
    <dgm:pt modelId="{6EBF5EB4-CE2B-4B35-AF56-087EAA19B642}" type="sibTrans" cxnId="{E5CAE3B6-BC32-4F16-A3D4-D1EFA41C3BF2}">
      <dgm:prSet/>
      <dgm:spPr/>
    </dgm:pt>
    <dgm:pt modelId="{A9AA25A8-02CB-426E-A398-DFEA19C4267B}">
      <dgm:prSet/>
      <dgm:spPr/>
      <dgm:t>
        <a:bodyPr/>
        <a:lstStyle/>
        <a:p>
          <a:r>
            <a:rPr lang="ar-MA" dirty="0"/>
            <a:t>تشتت الدواوير</a:t>
          </a:r>
          <a:endParaRPr lang="fr-FR" dirty="0"/>
        </a:p>
      </dgm:t>
    </dgm:pt>
    <dgm:pt modelId="{915EF78B-BF72-4E36-BFB1-4C088116C4DE}" type="parTrans" cxnId="{4EEEF0DF-7F9A-4940-BD39-8F8761FC0239}">
      <dgm:prSet/>
      <dgm:spPr/>
    </dgm:pt>
    <dgm:pt modelId="{054662F8-5A3F-422D-A6F7-0A41D687A22D}" type="sibTrans" cxnId="{4EEEF0DF-7F9A-4940-BD39-8F8761FC0239}">
      <dgm:prSet/>
      <dgm:spPr/>
    </dgm:pt>
    <dgm:pt modelId="{77A0B43E-7C3F-4FC3-8856-A1152310CF37}">
      <dgm:prSet/>
      <dgm:spPr/>
      <dgm:t>
        <a:bodyPr/>
        <a:lstStyle/>
        <a:p>
          <a:r>
            <a:rPr lang="ar-MA"/>
            <a:t>الشساعة الجغرافية</a:t>
          </a:r>
          <a:endParaRPr lang="fr-FR" dirty="0"/>
        </a:p>
      </dgm:t>
    </dgm:pt>
    <dgm:pt modelId="{5198D29B-1763-48CC-A62C-69A10B882EC0}" type="parTrans" cxnId="{1B5FC02C-6C08-43DB-9AEB-7E7D7FB25A2C}">
      <dgm:prSet/>
      <dgm:spPr/>
    </dgm:pt>
    <dgm:pt modelId="{38A0F2E1-6958-4C5D-B471-0F1208C62520}" type="sibTrans" cxnId="{1B5FC02C-6C08-43DB-9AEB-7E7D7FB25A2C}">
      <dgm:prSet/>
      <dgm:spPr/>
    </dgm:pt>
    <dgm:pt modelId="{81AE1BD8-BBCA-40BF-B1C4-433E40B14B4B}">
      <dgm:prSet/>
      <dgm:spPr/>
      <dgm:t>
        <a:bodyPr/>
        <a:lstStyle/>
        <a:p>
          <a:r>
            <a:rPr lang="ar-MA"/>
            <a:t>العامل الاجتماعي</a:t>
          </a:r>
          <a:endParaRPr lang="fr-FR" dirty="0"/>
        </a:p>
      </dgm:t>
    </dgm:pt>
    <dgm:pt modelId="{74185597-5AC9-48A4-9FB4-65D7C2A9D51F}" type="parTrans" cxnId="{248436FE-CA3E-46C2-8218-C759E7B25954}">
      <dgm:prSet/>
      <dgm:spPr/>
    </dgm:pt>
    <dgm:pt modelId="{220324FE-EC8C-4A51-855B-7C5403EA055E}" type="sibTrans" cxnId="{248436FE-CA3E-46C2-8218-C759E7B25954}">
      <dgm:prSet/>
      <dgm:spPr/>
    </dgm:pt>
    <dgm:pt modelId="{50674768-9666-49B4-A319-E866A382EEA9}">
      <dgm:prSet/>
      <dgm:spPr/>
      <dgm:t>
        <a:bodyPr/>
        <a:lstStyle/>
        <a:p>
          <a:r>
            <a:rPr lang="ar-MA"/>
            <a:t>العامل التقني</a:t>
          </a:r>
          <a:endParaRPr lang="fr-FR" dirty="0"/>
        </a:p>
      </dgm:t>
    </dgm:pt>
    <dgm:pt modelId="{CE3A1B54-D157-49CF-B5B0-37A9883CF2DF}" type="parTrans" cxnId="{895A433D-B8EC-4849-B698-73787E8BF2BC}">
      <dgm:prSet/>
      <dgm:spPr/>
    </dgm:pt>
    <dgm:pt modelId="{5D87EC3B-1CB3-4F07-8979-DECBE6EE24FE}" type="sibTrans" cxnId="{895A433D-B8EC-4849-B698-73787E8BF2BC}">
      <dgm:prSet/>
      <dgm:spPr/>
    </dgm:pt>
    <dgm:pt modelId="{3F717D19-BB2E-460F-8DE1-65DDD06BC35F}" type="pres">
      <dgm:prSet presAssocID="{110B7A9E-F47C-46D1-8993-F507F90183BD}" presName="diagram" presStyleCnt="0">
        <dgm:presLayoutVars>
          <dgm:dir/>
          <dgm:resizeHandles val="exact"/>
        </dgm:presLayoutVars>
      </dgm:prSet>
      <dgm:spPr/>
    </dgm:pt>
    <dgm:pt modelId="{30725B79-2819-4FB5-BE4F-F610ED4E9F62}" type="pres">
      <dgm:prSet presAssocID="{05CB3D5C-A7F4-4FDA-801D-76EED5836817}" presName="node" presStyleLbl="node1" presStyleIdx="0" presStyleCnt="10">
        <dgm:presLayoutVars>
          <dgm:bulletEnabled val="1"/>
        </dgm:presLayoutVars>
      </dgm:prSet>
      <dgm:spPr/>
    </dgm:pt>
    <dgm:pt modelId="{ABDE4093-C68F-4D89-B317-284739FD1AB4}" type="pres">
      <dgm:prSet presAssocID="{5BF96B91-BCC8-4DCE-8CA5-81CBB1B06DAD}" presName="sibTrans" presStyleCnt="0"/>
      <dgm:spPr/>
    </dgm:pt>
    <dgm:pt modelId="{1F939852-6BBB-48FB-B0AB-534858D480B8}" type="pres">
      <dgm:prSet presAssocID="{1DFFBE30-E148-4B60-917D-82CE440BF65A}" presName="node" presStyleLbl="node1" presStyleIdx="1" presStyleCnt="10">
        <dgm:presLayoutVars>
          <dgm:bulletEnabled val="1"/>
        </dgm:presLayoutVars>
      </dgm:prSet>
      <dgm:spPr/>
    </dgm:pt>
    <dgm:pt modelId="{260D800A-31F9-4EC7-A9C4-94BACF5F1E84}" type="pres">
      <dgm:prSet presAssocID="{A18DD841-FC13-45D3-AEBC-2E14D7E237D6}" presName="sibTrans" presStyleCnt="0"/>
      <dgm:spPr/>
    </dgm:pt>
    <dgm:pt modelId="{491BE6D6-B202-4D48-BEBD-D974D65517AB}" type="pres">
      <dgm:prSet presAssocID="{024903B8-0C00-43E8-9A2A-F8D9DC2F231F}" presName="node" presStyleLbl="node1" presStyleIdx="2" presStyleCnt="10">
        <dgm:presLayoutVars>
          <dgm:bulletEnabled val="1"/>
        </dgm:presLayoutVars>
      </dgm:prSet>
      <dgm:spPr/>
    </dgm:pt>
    <dgm:pt modelId="{DBBB34B5-2289-4EED-9035-09BB47336005}" type="pres">
      <dgm:prSet presAssocID="{D01F44A5-90D0-49D2-8B09-327C8BD9A56F}" presName="sibTrans" presStyleCnt="0"/>
      <dgm:spPr/>
    </dgm:pt>
    <dgm:pt modelId="{F236EED5-FE9F-41EA-BBE0-F920C7F7B066}" type="pres">
      <dgm:prSet presAssocID="{81AE1BD8-BBCA-40BF-B1C4-433E40B14B4B}" presName="node" presStyleLbl="node1" presStyleIdx="3" presStyleCnt="10">
        <dgm:presLayoutVars>
          <dgm:bulletEnabled val="1"/>
        </dgm:presLayoutVars>
      </dgm:prSet>
      <dgm:spPr/>
    </dgm:pt>
    <dgm:pt modelId="{C228E027-6CBD-4B8B-AA16-FCBE3A66BCB7}" type="pres">
      <dgm:prSet presAssocID="{220324FE-EC8C-4A51-855B-7C5403EA055E}" presName="sibTrans" presStyleCnt="0"/>
      <dgm:spPr/>
    </dgm:pt>
    <dgm:pt modelId="{09AB32F3-E24B-4D22-A943-601C8C788A3D}" type="pres">
      <dgm:prSet presAssocID="{194CE8D9-0847-4899-9BAA-B7FEEC0F89C4}" presName="node" presStyleLbl="node1" presStyleIdx="4" presStyleCnt="10">
        <dgm:presLayoutVars>
          <dgm:bulletEnabled val="1"/>
        </dgm:presLayoutVars>
      </dgm:prSet>
      <dgm:spPr/>
    </dgm:pt>
    <dgm:pt modelId="{6B970A7C-3A1E-4696-829C-E68D94F3A476}" type="pres">
      <dgm:prSet presAssocID="{3D950950-4803-4C61-83F1-6696671B2D52}" presName="sibTrans" presStyleCnt="0"/>
      <dgm:spPr/>
    </dgm:pt>
    <dgm:pt modelId="{10D64D7A-B44E-4AB1-AF22-15FF4720F4E5}" type="pres">
      <dgm:prSet presAssocID="{3066EC91-0482-452D-8AA4-4A14017FA42D}" presName="node" presStyleLbl="node1" presStyleIdx="5" presStyleCnt="10">
        <dgm:presLayoutVars>
          <dgm:bulletEnabled val="1"/>
        </dgm:presLayoutVars>
      </dgm:prSet>
      <dgm:spPr/>
    </dgm:pt>
    <dgm:pt modelId="{E968946C-FA5E-483B-B33E-23AB370B2AD3}" type="pres">
      <dgm:prSet presAssocID="{2A4C4822-D7AF-48EE-A4AA-9CC1B8A1F9DC}" presName="sibTrans" presStyleCnt="0"/>
      <dgm:spPr/>
    </dgm:pt>
    <dgm:pt modelId="{95F745DE-1676-4CA0-949E-1442217F083D}" type="pres">
      <dgm:prSet presAssocID="{50674768-9666-49B4-A319-E866A382EEA9}" presName="node" presStyleLbl="node1" presStyleIdx="6" presStyleCnt="10">
        <dgm:presLayoutVars>
          <dgm:bulletEnabled val="1"/>
        </dgm:presLayoutVars>
      </dgm:prSet>
      <dgm:spPr/>
    </dgm:pt>
    <dgm:pt modelId="{CCE23680-FEE2-455D-A132-06118D06F036}" type="pres">
      <dgm:prSet presAssocID="{5D87EC3B-1CB3-4F07-8979-DECBE6EE24FE}" presName="sibTrans" presStyleCnt="0"/>
      <dgm:spPr/>
    </dgm:pt>
    <dgm:pt modelId="{FAD40C38-3598-488F-86E6-CFA2E74C4ECE}" type="pres">
      <dgm:prSet presAssocID="{2DBD5CFC-48E6-43F9-9797-409B60A867BA}" presName="node" presStyleLbl="node1" presStyleIdx="7" presStyleCnt="10">
        <dgm:presLayoutVars>
          <dgm:bulletEnabled val="1"/>
        </dgm:presLayoutVars>
      </dgm:prSet>
      <dgm:spPr/>
    </dgm:pt>
    <dgm:pt modelId="{460183EB-8EF1-4A10-BC50-47FFCA00CA67}" type="pres">
      <dgm:prSet presAssocID="{6EBF5EB4-CE2B-4B35-AF56-087EAA19B642}" presName="sibTrans" presStyleCnt="0"/>
      <dgm:spPr/>
    </dgm:pt>
    <dgm:pt modelId="{CDFAD174-66AF-410B-8BF5-75D84F6014A3}" type="pres">
      <dgm:prSet presAssocID="{A9AA25A8-02CB-426E-A398-DFEA19C4267B}" presName="node" presStyleLbl="node1" presStyleIdx="8" presStyleCnt="10">
        <dgm:presLayoutVars>
          <dgm:bulletEnabled val="1"/>
        </dgm:presLayoutVars>
      </dgm:prSet>
      <dgm:spPr/>
    </dgm:pt>
    <dgm:pt modelId="{1909596D-B666-4780-8D38-6AE3A9CC0E1A}" type="pres">
      <dgm:prSet presAssocID="{054662F8-5A3F-422D-A6F7-0A41D687A22D}" presName="sibTrans" presStyleCnt="0"/>
      <dgm:spPr/>
    </dgm:pt>
    <dgm:pt modelId="{635EE35D-C5DE-4361-8B29-CD04F8E56802}" type="pres">
      <dgm:prSet presAssocID="{77A0B43E-7C3F-4FC3-8856-A1152310CF37}" presName="node" presStyleLbl="node1" presStyleIdx="9" presStyleCnt="10">
        <dgm:presLayoutVars>
          <dgm:bulletEnabled val="1"/>
        </dgm:presLayoutVars>
      </dgm:prSet>
      <dgm:spPr/>
    </dgm:pt>
  </dgm:ptLst>
  <dgm:cxnLst>
    <dgm:cxn modelId="{02CA0D0D-2AC6-4009-BF13-91E95C07FE48}" srcId="{110B7A9E-F47C-46D1-8993-F507F90183BD}" destId="{3066EC91-0482-452D-8AA4-4A14017FA42D}" srcOrd="5" destOrd="0" parTransId="{BCADDBC0-B66D-4D03-932B-51855EABE3F6}" sibTransId="{2A4C4822-D7AF-48EE-A4AA-9CC1B8A1F9DC}"/>
    <dgm:cxn modelId="{D501B324-AAB8-4AAA-BFBC-34524DF50460}" type="presOf" srcId="{05CB3D5C-A7F4-4FDA-801D-76EED5836817}" destId="{30725B79-2819-4FB5-BE4F-F610ED4E9F62}" srcOrd="0" destOrd="0" presId="urn:microsoft.com/office/officeart/2005/8/layout/default"/>
    <dgm:cxn modelId="{C7B39326-522D-41E7-A2E7-513DDEAB1D9B}" type="presOf" srcId="{1DFFBE30-E148-4B60-917D-82CE440BF65A}" destId="{1F939852-6BBB-48FB-B0AB-534858D480B8}" srcOrd="0" destOrd="0" presId="urn:microsoft.com/office/officeart/2005/8/layout/default"/>
    <dgm:cxn modelId="{1B5FC02C-6C08-43DB-9AEB-7E7D7FB25A2C}" srcId="{110B7A9E-F47C-46D1-8993-F507F90183BD}" destId="{77A0B43E-7C3F-4FC3-8856-A1152310CF37}" srcOrd="9" destOrd="0" parTransId="{5198D29B-1763-48CC-A62C-69A10B882EC0}" sibTransId="{38A0F2E1-6958-4C5D-B471-0F1208C62520}"/>
    <dgm:cxn modelId="{895A433D-B8EC-4849-B698-73787E8BF2BC}" srcId="{110B7A9E-F47C-46D1-8993-F507F90183BD}" destId="{50674768-9666-49B4-A319-E866A382EEA9}" srcOrd="6" destOrd="0" parTransId="{CE3A1B54-D157-49CF-B5B0-37A9883CF2DF}" sibTransId="{5D87EC3B-1CB3-4F07-8979-DECBE6EE24FE}"/>
    <dgm:cxn modelId="{A27C7C6E-F21A-452D-A8F2-13A3F1E8B265}" type="presOf" srcId="{110B7A9E-F47C-46D1-8993-F507F90183BD}" destId="{3F717D19-BB2E-460F-8DE1-65DDD06BC35F}" srcOrd="0" destOrd="0" presId="urn:microsoft.com/office/officeart/2005/8/layout/default"/>
    <dgm:cxn modelId="{A8F83955-C40C-49E9-817F-126D13CC927C}" type="presOf" srcId="{50674768-9666-49B4-A319-E866A382EEA9}" destId="{95F745DE-1676-4CA0-949E-1442217F083D}" srcOrd="0" destOrd="0" presId="urn:microsoft.com/office/officeart/2005/8/layout/default"/>
    <dgm:cxn modelId="{494CF877-A7AC-4E22-9778-D6EF2AF5F6C8}" srcId="{110B7A9E-F47C-46D1-8993-F507F90183BD}" destId="{05CB3D5C-A7F4-4FDA-801D-76EED5836817}" srcOrd="0" destOrd="0" parTransId="{F54942FB-66D1-4A87-821A-11AF810260E1}" sibTransId="{5BF96B91-BCC8-4DCE-8CA5-81CBB1B06DAD}"/>
    <dgm:cxn modelId="{8ECEC07A-34DA-4415-AE46-99AC8956942B}" type="presOf" srcId="{3066EC91-0482-452D-8AA4-4A14017FA42D}" destId="{10D64D7A-B44E-4AB1-AF22-15FF4720F4E5}" srcOrd="0" destOrd="0" presId="urn:microsoft.com/office/officeart/2005/8/layout/default"/>
    <dgm:cxn modelId="{EF229E85-A5C4-43DE-890F-71BDFEF89086}" type="presOf" srcId="{024903B8-0C00-43E8-9A2A-F8D9DC2F231F}" destId="{491BE6D6-B202-4D48-BEBD-D974D65517AB}" srcOrd="0" destOrd="0" presId="urn:microsoft.com/office/officeart/2005/8/layout/default"/>
    <dgm:cxn modelId="{7CA697A4-F807-43FF-B2A8-192F73207E5D}" type="presOf" srcId="{194CE8D9-0847-4899-9BAA-B7FEEC0F89C4}" destId="{09AB32F3-E24B-4D22-A943-601C8C788A3D}" srcOrd="0" destOrd="0" presId="urn:microsoft.com/office/officeart/2005/8/layout/default"/>
    <dgm:cxn modelId="{DD2934B0-AA3E-48D1-BAE4-2BA7EE3E53CC}" srcId="{110B7A9E-F47C-46D1-8993-F507F90183BD}" destId="{194CE8D9-0847-4899-9BAA-B7FEEC0F89C4}" srcOrd="4" destOrd="0" parTransId="{C44C15C5-4993-465A-83A0-3530E9E49BBE}" sibTransId="{3D950950-4803-4C61-83F1-6696671B2D52}"/>
    <dgm:cxn modelId="{E5CAE3B6-BC32-4F16-A3D4-D1EFA41C3BF2}" srcId="{110B7A9E-F47C-46D1-8993-F507F90183BD}" destId="{2DBD5CFC-48E6-43F9-9797-409B60A867BA}" srcOrd="7" destOrd="0" parTransId="{5617B6A5-F597-404B-A4BD-1EC6C902FAA6}" sibTransId="{6EBF5EB4-CE2B-4B35-AF56-087EAA19B642}"/>
    <dgm:cxn modelId="{054341C0-0D86-44F4-8B72-0B7057DD724E}" type="presOf" srcId="{A9AA25A8-02CB-426E-A398-DFEA19C4267B}" destId="{CDFAD174-66AF-410B-8BF5-75D84F6014A3}" srcOrd="0" destOrd="0" presId="urn:microsoft.com/office/officeart/2005/8/layout/default"/>
    <dgm:cxn modelId="{4DFF25C7-8CA8-4CCA-9240-57802A74BF88}" type="presOf" srcId="{77A0B43E-7C3F-4FC3-8856-A1152310CF37}" destId="{635EE35D-C5DE-4361-8B29-CD04F8E56802}" srcOrd="0" destOrd="0" presId="urn:microsoft.com/office/officeart/2005/8/layout/default"/>
    <dgm:cxn modelId="{587425CC-2719-475B-8710-5A8D618D0528}" type="presOf" srcId="{81AE1BD8-BBCA-40BF-B1C4-433E40B14B4B}" destId="{F236EED5-FE9F-41EA-BBE0-F920C7F7B066}" srcOrd="0" destOrd="0" presId="urn:microsoft.com/office/officeart/2005/8/layout/default"/>
    <dgm:cxn modelId="{B02896D5-E4CA-4CF2-8742-823C364A68D5}" type="presOf" srcId="{2DBD5CFC-48E6-43F9-9797-409B60A867BA}" destId="{FAD40C38-3598-488F-86E6-CFA2E74C4ECE}" srcOrd="0" destOrd="0" presId="urn:microsoft.com/office/officeart/2005/8/layout/default"/>
    <dgm:cxn modelId="{4EEEF0DF-7F9A-4940-BD39-8F8761FC0239}" srcId="{110B7A9E-F47C-46D1-8993-F507F90183BD}" destId="{A9AA25A8-02CB-426E-A398-DFEA19C4267B}" srcOrd="8" destOrd="0" parTransId="{915EF78B-BF72-4E36-BFB1-4C088116C4DE}" sibTransId="{054662F8-5A3F-422D-A6F7-0A41D687A22D}"/>
    <dgm:cxn modelId="{950F4BE4-94DD-4351-86E5-8457D08F1A0B}" srcId="{110B7A9E-F47C-46D1-8993-F507F90183BD}" destId="{1DFFBE30-E148-4B60-917D-82CE440BF65A}" srcOrd="1" destOrd="0" parTransId="{60BD383E-31F9-4C22-B75A-52CAB84683EF}" sibTransId="{A18DD841-FC13-45D3-AEBC-2E14D7E237D6}"/>
    <dgm:cxn modelId="{500EF7F3-0031-4518-BF5F-06F291CA6677}" srcId="{110B7A9E-F47C-46D1-8993-F507F90183BD}" destId="{024903B8-0C00-43E8-9A2A-F8D9DC2F231F}" srcOrd="2" destOrd="0" parTransId="{9D6547B8-BC0B-47C8-BDB3-99F3486162B9}" sibTransId="{D01F44A5-90D0-49D2-8B09-327C8BD9A56F}"/>
    <dgm:cxn modelId="{248436FE-CA3E-46C2-8218-C759E7B25954}" srcId="{110B7A9E-F47C-46D1-8993-F507F90183BD}" destId="{81AE1BD8-BBCA-40BF-B1C4-433E40B14B4B}" srcOrd="3" destOrd="0" parTransId="{74185597-5AC9-48A4-9FB4-65D7C2A9D51F}" sibTransId="{220324FE-EC8C-4A51-855B-7C5403EA055E}"/>
    <dgm:cxn modelId="{40C8B123-ECB2-441E-B68E-CC6B55E16F25}" type="presParOf" srcId="{3F717D19-BB2E-460F-8DE1-65DDD06BC35F}" destId="{30725B79-2819-4FB5-BE4F-F610ED4E9F62}" srcOrd="0" destOrd="0" presId="urn:microsoft.com/office/officeart/2005/8/layout/default"/>
    <dgm:cxn modelId="{33C68F56-B0A0-44B0-88BA-68EE99805E5E}" type="presParOf" srcId="{3F717D19-BB2E-460F-8DE1-65DDD06BC35F}" destId="{ABDE4093-C68F-4D89-B317-284739FD1AB4}" srcOrd="1" destOrd="0" presId="urn:microsoft.com/office/officeart/2005/8/layout/default"/>
    <dgm:cxn modelId="{7CE03992-11F0-439B-B908-98BB2801DD57}" type="presParOf" srcId="{3F717D19-BB2E-460F-8DE1-65DDD06BC35F}" destId="{1F939852-6BBB-48FB-B0AB-534858D480B8}" srcOrd="2" destOrd="0" presId="urn:microsoft.com/office/officeart/2005/8/layout/default"/>
    <dgm:cxn modelId="{28181066-7812-4208-BB18-45DE49E34808}" type="presParOf" srcId="{3F717D19-BB2E-460F-8DE1-65DDD06BC35F}" destId="{260D800A-31F9-4EC7-A9C4-94BACF5F1E84}" srcOrd="3" destOrd="0" presId="urn:microsoft.com/office/officeart/2005/8/layout/default"/>
    <dgm:cxn modelId="{00490A10-3407-4F1B-AA21-A0EB77179D5E}" type="presParOf" srcId="{3F717D19-BB2E-460F-8DE1-65DDD06BC35F}" destId="{491BE6D6-B202-4D48-BEBD-D974D65517AB}" srcOrd="4" destOrd="0" presId="urn:microsoft.com/office/officeart/2005/8/layout/default"/>
    <dgm:cxn modelId="{DC880B03-80BC-416E-A44D-55B01174C4BA}" type="presParOf" srcId="{3F717D19-BB2E-460F-8DE1-65DDD06BC35F}" destId="{DBBB34B5-2289-4EED-9035-09BB47336005}" srcOrd="5" destOrd="0" presId="urn:microsoft.com/office/officeart/2005/8/layout/default"/>
    <dgm:cxn modelId="{D8456DAC-5885-4A8F-81F3-FDD65A8D5579}" type="presParOf" srcId="{3F717D19-BB2E-460F-8DE1-65DDD06BC35F}" destId="{F236EED5-FE9F-41EA-BBE0-F920C7F7B066}" srcOrd="6" destOrd="0" presId="urn:microsoft.com/office/officeart/2005/8/layout/default"/>
    <dgm:cxn modelId="{B5A9C7C6-716E-4244-BA28-8ADC1D76E7DF}" type="presParOf" srcId="{3F717D19-BB2E-460F-8DE1-65DDD06BC35F}" destId="{C228E027-6CBD-4B8B-AA16-FCBE3A66BCB7}" srcOrd="7" destOrd="0" presId="urn:microsoft.com/office/officeart/2005/8/layout/default"/>
    <dgm:cxn modelId="{A43459B5-AED1-4DE6-8303-B58488B40B33}" type="presParOf" srcId="{3F717D19-BB2E-460F-8DE1-65DDD06BC35F}" destId="{09AB32F3-E24B-4D22-A943-601C8C788A3D}" srcOrd="8" destOrd="0" presId="urn:microsoft.com/office/officeart/2005/8/layout/default"/>
    <dgm:cxn modelId="{121ADC29-ED92-43C7-9DAB-E8DBF4BD863B}" type="presParOf" srcId="{3F717D19-BB2E-460F-8DE1-65DDD06BC35F}" destId="{6B970A7C-3A1E-4696-829C-E68D94F3A476}" srcOrd="9" destOrd="0" presId="urn:microsoft.com/office/officeart/2005/8/layout/default"/>
    <dgm:cxn modelId="{0570CCA2-830D-41B0-BFF2-3E8FF6C5DD9A}" type="presParOf" srcId="{3F717D19-BB2E-460F-8DE1-65DDD06BC35F}" destId="{10D64D7A-B44E-4AB1-AF22-15FF4720F4E5}" srcOrd="10" destOrd="0" presId="urn:microsoft.com/office/officeart/2005/8/layout/default"/>
    <dgm:cxn modelId="{AD51B830-3F18-47F8-B776-0BFBFE2E1B6D}" type="presParOf" srcId="{3F717D19-BB2E-460F-8DE1-65DDD06BC35F}" destId="{E968946C-FA5E-483B-B33E-23AB370B2AD3}" srcOrd="11" destOrd="0" presId="urn:microsoft.com/office/officeart/2005/8/layout/default"/>
    <dgm:cxn modelId="{36740425-3835-4ADC-830F-5DE0D466B6A1}" type="presParOf" srcId="{3F717D19-BB2E-460F-8DE1-65DDD06BC35F}" destId="{95F745DE-1676-4CA0-949E-1442217F083D}" srcOrd="12" destOrd="0" presId="urn:microsoft.com/office/officeart/2005/8/layout/default"/>
    <dgm:cxn modelId="{DD023ED9-3DA9-43F9-83C3-C6ADAF384227}" type="presParOf" srcId="{3F717D19-BB2E-460F-8DE1-65DDD06BC35F}" destId="{CCE23680-FEE2-455D-A132-06118D06F036}" srcOrd="13" destOrd="0" presId="urn:microsoft.com/office/officeart/2005/8/layout/default"/>
    <dgm:cxn modelId="{7AE44D8B-00FD-440A-A07A-16A22D9C87A1}" type="presParOf" srcId="{3F717D19-BB2E-460F-8DE1-65DDD06BC35F}" destId="{FAD40C38-3598-488F-86E6-CFA2E74C4ECE}" srcOrd="14" destOrd="0" presId="urn:microsoft.com/office/officeart/2005/8/layout/default"/>
    <dgm:cxn modelId="{6F45A18F-C640-4BF9-AC2F-2E29D1512EE3}" type="presParOf" srcId="{3F717D19-BB2E-460F-8DE1-65DDD06BC35F}" destId="{460183EB-8EF1-4A10-BC50-47FFCA00CA67}" srcOrd="15" destOrd="0" presId="urn:microsoft.com/office/officeart/2005/8/layout/default"/>
    <dgm:cxn modelId="{FCB705D0-7D11-4827-8392-D5FD28A41A24}" type="presParOf" srcId="{3F717D19-BB2E-460F-8DE1-65DDD06BC35F}" destId="{CDFAD174-66AF-410B-8BF5-75D84F6014A3}" srcOrd="16" destOrd="0" presId="urn:microsoft.com/office/officeart/2005/8/layout/default"/>
    <dgm:cxn modelId="{AB2367E7-14EB-467B-9B75-D8A2A7D3D589}" type="presParOf" srcId="{3F717D19-BB2E-460F-8DE1-65DDD06BC35F}" destId="{1909596D-B666-4780-8D38-6AE3A9CC0E1A}" srcOrd="17" destOrd="0" presId="urn:microsoft.com/office/officeart/2005/8/layout/default"/>
    <dgm:cxn modelId="{41646C8B-F531-4F0D-B780-70929E32185E}" type="presParOf" srcId="{3F717D19-BB2E-460F-8DE1-65DDD06BC35F}" destId="{635EE35D-C5DE-4361-8B29-CD04F8E56802}"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0B7A9E-F47C-46D1-8993-F507F90183BD}" type="doc">
      <dgm:prSet loTypeId="urn:microsoft.com/office/officeart/2005/8/layout/default" loCatId="list" qsTypeId="urn:microsoft.com/office/officeart/2005/8/quickstyle/3d6" qsCatId="3D" csTypeId="urn:microsoft.com/office/officeart/2005/8/colors/accent3_1" csCatId="accent3" phldr="1"/>
      <dgm:spPr/>
      <dgm:t>
        <a:bodyPr/>
        <a:lstStyle/>
        <a:p>
          <a:endParaRPr lang="fr-FR"/>
        </a:p>
      </dgm:t>
    </dgm:pt>
    <dgm:pt modelId="{4C3E10A7-A1F7-4AE4-A2AB-947E34286915}">
      <dgm:prSet/>
      <dgm:spPr/>
      <dgm:t>
        <a:bodyPr/>
        <a:lstStyle/>
        <a:p>
          <a:r>
            <a:rPr lang="ar-SA" dirty="0"/>
            <a:t>م</a:t>
          </a:r>
          <a:r>
            <a:rPr lang="ar-MA" dirty="0"/>
            <a:t>رحلة التحضير</a:t>
          </a:r>
          <a:endParaRPr lang="fr-FR" dirty="0"/>
        </a:p>
      </dgm:t>
    </dgm:pt>
    <dgm:pt modelId="{817B40A6-F953-49C8-9C08-8129B8F1F918}" type="parTrans" cxnId="{9488BA86-C23E-4199-AB74-C0035DB637BE}">
      <dgm:prSet/>
      <dgm:spPr/>
      <dgm:t>
        <a:bodyPr/>
        <a:lstStyle/>
        <a:p>
          <a:endParaRPr lang="fr-FR"/>
        </a:p>
      </dgm:t>
    </dgm:pt>
    <dgm:pt modelId="{21CBA629-9ED2-483B-A479-F6FC42D9C27A}" type="sibTrans" cxnId="{9488BA86-C23E-4199-AB74-C0035DB637BE}">
      <dgm:prSet/>
      <dgm:spPr/>
      <dgm:t>
        <a:bodyPr/>
        <a:lstStyle/>
        <a:p>
          <a:endParaRPr lang="fr-FR"/>
        </a:p>
      </dgm:t>
    </dgm:pt>
    <dgm:pt modelId="{9B29BB6F-1578-416F-817E-2D6E1E87DB0C}">
      <dgm:prSet/>
      <dgm:spPr/>
      <dgm:t>
        <a:bodyPr/>
        <a:lstStyle/>
        <a:p>
          <a:r>
            <a:rPr lang="ar-MA" dirty="0"/>
            <a:t>مرحلة التعديل</a:t>
          </a:r>
          <a:endParaRPr lang="fr-FR" dirty="0"/>
        </a:p>
      </dgm:t>
    </dgm:pt>
    <dgm:pt modelId="{983FEECE-0655-4C1E-9FCB-96E4BDBD0193}" type="parTrans" cxnId="{296B2DAE-1494-468F-B193-4511A627806F}">
      <dgm:prSet/>
      <dgm:spPr/>
      <dgm:t>
        <a:bodyPr/>
        <a:lstStyle/>
        <a:p>
          <a:endParaRPr lang="fr-FR"/>
        </a:p>
      </dgm:t>
    </dgm:pt>
    <dgm:pt modelId="{F3020725-8F90-4CA7-9AE4-05BA8CB3C9B8}" type="sibTrans" cxnId="{296B2DAE-1494-468F-B193-4511A627806F}">
      <dgm:prSet/>
      <dgm:spPr/>
      <dgm:t>
        <a:bodyPr/>
        <a:lstStyle/>
        <a:p>
          <a:endParaRPr lang="fr-FR"/>
        </a:p>
      </dgm:t>
    </dgm:pt>
    <dgm:pt modelId="{9E7DED60-9863-4530-A8F8-1D902D78EF20}">
      <dgm:prSet/>
      <dgm:spPr/>
      <dgm:t>
        <a:bodyPr/>
        <a:lstStyle/>
        <a:p>
          <a:r>
            <a:rPr lang="ar-MA" dirty="0"/>
            <a:t>مرحلة النشر</a:t>
          </a:r>
        </a:p>
        <a:p>
          <a:r>
            <a:rPr lang="ar-MA" dirty="0"/>
            <a:t>والتنفيذ</a:t>
          </a:r>
          <a:endParaRPr lang="fr-FR" dirty="0"/>
        </a:p>
      </dgm:t>
    </dgm:pt>
    <dgm:pt modelId="{5AEC0EDA-4F7A-45B0-93A8-12EFD07252BD}" type="parTrans" cxnId="{E096919C-2B3D-4962-991A-2FE57188A418}">
      <dgm:prSet/>
      <dgm:spPr/>
      <dgm:t>
        <a:bodyPr/>
        <a:lstStyle/>
        <a:p>
          <a:endParaRPr lang="fr-FR"/>
        </a:p>
      </dgm:t>
    </dgm:pt>
    <dgm:pt modelId="{2745047A-615D-4F46-8B5A-1BFCC4CE4C1E}" type="sibTrans" cxnId="{E096919C-2B3D-4962-991A-2FE57188A418}">
      <dgm:prSet/>
      <dgm:spPr/>
      <dgm:t>
        <a:bodyPr/>
        <a:lstStyle/>
        <a:p>
          <a:endParaRPr lang="fr-FR"/>
        </a:p>
      </dgm:t>
    </dgm:pt>
    <dgm:pt modelId="{3F717D19-BB2E-460F-8DE1-65DDD06BC35F}" type="pres">
      <dgm:prSet presAssocID="{110B7A9E-F47C-46D1-8993-F507F90183BD}" presName="diagram" presStyleCnt="0">
        <dgm:presLayoutVars>
          <dgm:dir/>
          <dgm:resizeHandles val="exact"/>
        </dgm:presLayoutVars>
      </dgm:prSet>
      <dgm:spPr/>
    </dgm:pt>
    <dgm:pt modelId="{E7590DC5-1EF3-4054-80F1-879555A2BBCA}" type="pres">
      <dgm:prSet presAssocID="{4C3E10A7-A1F7-4AE4-A2AB-947E34286915}" presName="node" presStyleLbl="node1" presStyleIdx="0" presStyleCnt="3" custLinFactX="28049" custLinFactNeighborX="100000" custLinFactNeighborY="19720">
        <dgm:presLayoutVars>
          <dgm:bulletEnabled val="1"/>
        </dgm:presLayoutVars>
      </dgm:prSet>
      <dgm:spPr/>
    </dgm:pt>
    <dgm:pt modelId="{4B508D0D-5D7A-4A88-87DC-A5B7FF6DBD5F}" type="pres">
      <dgm:prSet presAssocID="{21CBA629-9ED2-483B-A479-F6FC42D9C27A}" presName="sibTrans" presStyleCnt="0"/>
      <dgm:spPr/>
    </dgm:pt>
    <dgm:pt modelId="{B3C657BA-7478-44FE-BCCA-36F2F8554171}" type="pres">
      <dgm:prSet presAssocID="{9B29BB6F-1578-416F-817E-2D6E1E87DB0C}" presName="node" presStyleLbl="node1" presStyleIdx="1" presStyleCnt="3" custLinFactX="-50564" custLinFactNeighborX="-100000" custLinFactNeighborY="11512">
        <dgm:presLayoutVars>
          <dgm:bulletEnabled val="1"/>
        </dgm:presLayoutVars>
      </dgm:prSet>
      <dgm:spPr/>
    </dgm:pt>
    <dgm:pt modelId="{14A3FFE6-282E-44E5-9256-C3D177CC0D7F}" type="pres">
      <dgm:prSet presAssocID="{F3020725-8F90-4CA7-9AE4-05BA8CB3C9B8}" presName="sibTrans" presStyleCnt="0"/>
      <dgm:spPr/>
    </dgm:pt>
    <dgm:pt modelId="{58757630-C11D-495B-8C18-386C28BED016}" type="pres">
      <dgm:prSet presAssocID="{9E7DED60-9863-4530-A8F8-1D902D78EF20}" presName="node" presStyleLbl="node1" presStyleIdx="2" presStyleCnt="3" custLinFactNeighborX="-14420" custLinFactNeighborY="-9248">
        <dgm:presLayoutVars>
          <dgm:bulletEnabled val="1"/>
        </dgm:presLayoutVars>
      </dgm:prSet>
      <dgm:spPr/>
    </dgm:pt>
  </dgm:ptLst>
  <dgm:cxnLst>
    <dgm:cxn modelId="{A27C7C6E-F21A-452D-A8F2-13A3F1E8B265}" type="presOf" srcId="{110B7A9E-F47C-46D1-8993-F507F90183BD}" destId="{3F717D19-BB2E-460F-8DE1-65DDD06BC35F}" srcOrd="0" destOrd="0" presId="urn:microsoft.com/office/officeart/2005/8/layout/default"/>
    <dgm:cxn modelId="{EE266751-9D7B-48CF-BAF5-D522364E4519}" type="presOf" srcId="{9E7DED60-9863-4530-A8F8-1D902D78EF20}" destId="{58757630-C11D-495B-8C18-386C28BED016}" srcOrd="0" destOrd="0" presId="urn:microsoft.com/office/officeart/2005/8/layout/default"/>
    <dgm:cxn modelId="{9488BA86-C23E-4199-AB74-C0035DB637BE}" srcId="{110B7A9E-F47C-46D1-8993-F507F90183BD}" destId="{4C3E10A7-A1F7-4AE4-A2AB-947E34286915}" srcOrd="0" destOrd="0" parTransId="{817B40A6-F953-49C8-9C08-8129B8F1F918}" sibTransId="{21CBA629-9ED2-483B-A479-F6FC42D9C27A}"/>
    <dgm:cxn modelId="{94ACFE91-924D-41B8-A077-E473C90DB018}" type="presOf" srcId="{4C3E10A7-A1F7-4AE4-A2AB-947E34286915}" destId="{E7590DC5-1EF3-4054-80F1-879555A2BBCA}" srcOrd="0" destOrd="0" presId="urn:microsoft.com/office/officeart/2005/8/layout/default"/>
    <dgm:cxn modelId="{E096919C-2B3D-4962-991A-2FE57188A418}" srcId="{110B7A9E-F47C-46D1-8993-F507F90183BD}" destId="{9E7DED60-9863-4530-A8F8-1D902D78EF20}" srcOrd="2" destOrd="0" parTransId="{5AEC0EDA-4F7A-45B0-93A8-12EFD07252BD}" sibTransId="{2745047A-615D-4F46-8B5A-1BFCC4CE4C1E}"/>
    <dgm:cxn modelId="{296B2DAE-1494-468F-B193-4511A627806F}" srcId="{110B7A9E-F47C-46D1-8993-F507F90183BD}" destId="{9B29BB6F-1578-416F-817E-2D6E1E87DB0C}" srcOrd="1" destOrd="0" parTransId="{983FEECE-0655-4C1E-9FCB-96E4BDBD0193}" sibTransId="{F3020725-8F90-4CA7-9AE4-05BA8CB3C9B8}"/>
    <dgm:cxn modelId="{5FC3EEBD-66C4-4719-8F87-C0F5415A4879}" type="presOf" srcId="{9B29BB6F-1578-416F-817E-2D6E1E87DB0C}" destId="{B3C657BA-7478-44FE-BCCA-36F2F8554171}" srcOrd="0" destOrd="0" presId="urn:microsoft.com/office/officeart/2005/8/layout/default"/>
    <dgm:cxn modelId="{D19AC45D-1DEC-46AF-96F8-7998981E8326}" type="presParOf" srcId="{3F717D19-BB2E-460F-8DE1-65DDD06BC35F}" destId="{E7590DC5-1EF3-4054-80F1-879555A2BBCA}" srcOrd="0" destOrd="0" presId="urn:microsoft.com/office/officeart/2005/8/layout/default"/>
    <dgm:cxn modelId="{16BEB581-1B71-4EE1-B867-DF593A630DDC}" type="presParOf" srcId="{3F717D19-BB2E-460F-8DE1-65DDD06BC35F}" destId="{4B508D0D-5D7A-4A88-87DC-A5B7FF6DBD5F}" srcOrd="1" destOrd="0" presId="urn:microsoft.com/office/officeart/2005/8/layout/default"/>
    <dgm:cxn modelId="{9BA25FE2-9990-4F73-9F61-D78AB8586F78}" type="presParOf" srcId="{3F717D19-BB2E-460F-8DE1-65DDD06BC35F}" destId="{B3C657BA-7478-44FE-BCCA-36F2F8554171}" srcOrd="2" destOrd="0" presId="urn:microsoft.com/office/officeart/2005/8/layout/default"/>
    <dgm:cxn modelId="{92CF602C-D291-4EA3-933E-93F3DBCBA87A}" type="presParOf" srcId="{3F717D19-BB2E-460F-8DE1-65DDD06BC35F}" destId="{14A3FFE6-282E-44E5-9256-C3D177CC0D7F}" srcOrd="3" destOrd="0" presId="urn:microsoft.com/office/officeart/2005/8/layout/default"/>
    <dgm:cxn modelId="{6E96F4CF-C156-479D-8499-2E483EC0C72B}" type="presParOf" srcId="{3F717D19-BB2E-460F-8DE1-65DDD06BC35F}" destId="{58757630-C11D-495B-8C18-386C28BED016}"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0B7A9E-F47C-46D1-8993-F507F90183BD}" type="doc">
      <dgm:prSet loTypeId="urn:microsoft.com/office/officeart/2005/8/layout/default" loCatId="list" qsTypeId="urn:microsoft.com/office/officeart/2005/8/quickstyle/3d6" qsCatId="3D" csTypeId="urn:microsoft.com/office/officeart/2005/8/colors/accent3_1" csCatId="accent3" phldr="1"/>
      <dgm:spPr/>
      <dgm:t>
        <a:bodyPr/>
        <a:lstStyle/>
        <a:p>
          <a:endParaRPr lang="fr-FR"/>
        </a:p>
      </dgm:t>
    </dgm:pt>
    <dgm:pt modelId="{032DEC94-4681-4778-AD7B-3FD90169C03A}">
      <dgm:prSet/>
      <dgm:spPr/>
      <dgm:t>
        <a:bodyPr/>
        <a:lstStyle/>
        <a:p>
          <a:r>
            <a:rPr lang="ar-SA"/>
            <a:t>ن</a:t>
          </a:r>
          <a:r>
            <a:rPr lang="ar-MA"/>
            <a:t>قص في دقة المعطيات</a:t>
          </a:r>
          <a:endParaRPr lang="fr-FR"/>
        </a:p>
      </dgm:t>
    </dgm:pt>
    <dgm:pt modelId="{5F5188E2-6DF3-4A6C-B723-6B8FE110D924}" type="parTrans" cxnId="{4FF13B70-2932-4247-A730-80F686C40534}">
      <dgm:prSet/>
      <dgm:spPr/>
      <dgm:t>
        <a:bodyPr/>
        <a:lstStyle/>
        <a:p>
          <a:endParaRPr lang="fr-FR"/>
        </a:p>
      </dgm:t>
    </dgm:pt>
    <dgm:pt modelId="{87E081FF-017C-4D00-8689-B7A80A4C31E7}" type="sibTrans" cxnId="{4FF13B70-2932-4247-A730-80F686C40534}">
      <dgm:prSet/>
      <dgm:spPr/>
      <dgm:t>
        <a:bodyPr/>
        <a:lstStyle/>
        <a:p>
          <a:endParaRPr lang="fr-FR"/>
        </a:p>
      </dgm:t>
    </dgm:pt>
    <dgm:pt modelId="{F5D932B9-BA2B-44F5-BB4B-893FDA545FE4}">
      <dgm:prSet/>
      <dgm:spPr/>
      <dgm:t>
        <a:bodyPr/>
        <a:lstStyle/>
        <a:p>
          <a:r>
            <a:rPr lang="ar-MA"/>
            <a:t>اعتماد مقاربة مركزية في التخطيط والتدبير</a:t>
          </a:r>
          <a:endParaRPr lang="fr-FR"/>
        </a:p>
      </dgm:t>
    </dgm:pt>
    <dgm:pt modelId="{4B471F06-96FC-44A5-86EF-60B58B84E239}" type="parTrans" cxnId="{A6F3A219-514F-4328-975A-C2D939C3F6A2}">
      <dgm:prSet/>
      <dgm:spPr/>
      <dgm:t>
        <a:bodyPr/>
        <a:lstStyle/>
        <a:p>
          <a:endParaRPr lang="fr-FR"/>
        </a:p>
      </dgm:t>
    </dgm:pt>
    <dgm:pt modelId="{C6DFEEAF-BFF9-43AC-9456-367B834A40FB}" type="sibTrans" cxnId="{A6F3A219-514F-4328-975A-C2D939C3F6A2}">
      <dgm:prSet/>
      <dgm:spPr/>
      <dgm:t>
        <a:bodyPr/>
        <a:lstStyle/>
        <a:p>
          <a:endParaRPr lang="fr-FR"/>
        </a:p>
      </dgm:t>
    </dgm:pt>
    <dgm:pt modelId="{D2F7AC3E-9325-4A36-B6F7-BECC16B6FE8F}">
      <dgm:prSet/>
      <dgm:spPr/>
      <dgm:t>
        <a:bodyPr/>
        <a:lstStyle/>
        <a:p>
          <a:r>
            <a:rPr lang="ar-MA"/>
            <a:t>سوء توزيع المؤسسات التعليمية</a:t>
          </a:r>
          <a:endParaRPr lang="fr-FR"/>
        </a:p>
      </dgm:t>
    </dgm:pt>
    <dgm:pt modelId="{C4656634-979B-43CC-BBB8-9D1F0AD065D8}" type="parTrans" cxnId="{296F2A02-FA22-48CC-BB6B-10CBE052F2C6}">
      <dgm:prSet/>
      <dgm:spPr/>
      <dgm:t>
        <a:bodyPr/>
        <a:lstStyle/>
        <a:p>
          <a:endParaRPr lang="fr-FR"/>
        </a:p>
      </dgm:t>
    </dgm:pt>
    <dgm:pt modelId="{337EFC12-5263-42F3-A080-B9E29AFFF24B}" type="sibTrans" cxnId="{296F2A02-FA22-48CC-BB6B-10CBE052F2C6}">
      <dgm:prSet/>
      <dgm:spPr/>
      <dgm:t>
        <a:bodyPr/>
        <a:lstStyle/>
        <a:p>
          <a:endParaRPr lang="fr-FR"/>
        </a:p>
      </dgm:t>
    </dgm:pt>
    <dgm:pt modelId="{9A6ACF16-6FC5-4C10-8AB1-F6D29360FD03}">
      <dgm:prSet/>
      <dgm:spPr/>
      <dgm:t>
        <a:bodyPr/>
        <a:lstStyle/>
        <a:p>
          <a:r>
            <a:rPr lang="ar-MA"/>
            <a:t>سوء اختيار الوعاء العقاري</a:t>
          </a:r>
          <a:endParaRPr lang="fr-FR"/>
        </a:p>
      </dgm:t>
    </dgm:pt>
    <dgm:pt modelId="{9404C57E-E848-40C0-A5AB-B1C197BADC4C}" type="parTrans" cxnId="{38D3B350-52E0-436C-B5DC-3DE7EC2ACDD1}">
      <dgm:prSet/>
      <dgm:spPr/>
      <dgm:t>
        <a:bodyPr/>
        <a:lstStyle/>
        <a:p>
          <a:endParaRPr lang="fr-FR"/>
        </a:p>
      </dgm:t>
    </dgm:pt>
    <dgm:pt modelId="{B1DCEB73-FB21-44C9-BCC5-830548ECECAE}" type="sibTrans" cxnId="{38D3B350-52E0-436C-B5DC-3DE7EC2ACDD1}">
      <dgm:prSet/>
      <dgm:spPr/>
      <dgm:t>
        <a:bodyPr/>
        <a:lstStyle/>
        <a:p>
          <a:endParaRPr lang="fr-FR"/>
        </a:p>
      </dgm:t>
    </dgm:pt>
    <dgm:pt modelId="{26C86A84-BCC3-4D65-88AA-2D49BE73010D}">
      <dgm:prSet/>
      <dgm:spPr/>
      <dgm:t>
        <a:bodyPr/>
        <a:lstStyle/>
        <a:p>
          <a:r>
            <a:rPr lang="ar-MA"/>
            <a:t>بطء المشاريع</a:t>
          </a:r>
          <a:endParaRPr lang="fr-FR"/>
        </a:p>
      </dgm:t>
    </dgm:pt>
    <dgm:pt modelId="{909FB8D5-C629-441C-8F79-EF63441AF0C1}" type="parTrans" cxnId="{13B9D2CE-70FE-4998-84B7-B268A8015368}">
      <dgm:prSet/>
      <dgm:spPr/>
      <dgm:t>
        <a:bodyPr/>
        <a:lstStyle/>
        <a:p>
          <a:endParaRPr lang="fr-FR"/>
        </a:p>
      </dgm:t>
    </dgm:pt>
    <dgm:pt modelId="{A1532F2E-F8D4-4F72-B6BA-6DE9E77798BD}" type="sibTrans" cxnId="{13B9D2CE-70FE-4998-84B7-B268A8015368}">
      <dgm:prSet/>
      <dgm:spPr/>
      <dgm:t>
        <a:bodyPr/>
        <a:lstStyle/>
        <a:p>
          <a:endParaRPr lang="fr-FR"/>
        </a:p>
      </dgm:t>
    </dgm:pt>
    <dgm:pt modelId="{6F25C824-34F8-4090-ACA7-E2DEE19E4578}">
      <dgm:prSet/>
      <dgm:spPr/>
      <dgm:t>
        <a:bodyPr/>
        <a:lstStyle/>
        <a:p>
          <a:r>
            <a:rPr lang="ar-MA" dirty="0"/>
            <a:t>عدم التوازن بين السياسات التربوية والمالية</a:t>
          </a:r>
          <a:endParaRPr lang="fr-FR" dirty="0"/>
        </a:p>
      </dgm:t>
    </dgm:pt>
    <dgm:pt modelId="{92F65A20-EFE9-4CC3-BC47-40206609CD2D}" type="parTrans" cxnId="{1C702BAE-D137-49F5-8E8D-A75FF896094F}">
      <dgm:prSet/>
      <dgm:spPr/>
      <dgm:t>
        <a:bodyPr/>
        <a:lstStyle/>
        <a:p>
          <a:endParaRPr lang="fr-FR"/>
        </a:p>
      </dgm:t>
    </dgm:pt>
    <dgm:pt modelId="{F4BC7B0C-1DDE-4451-8951-CE8FD5C5D43E}" type="sibTrans" cxnId="{1C702BAE-D137-49F5-8E8D-A75FF896094F}">
      <dgm:prSet/>
      <dgm:spPr/>
      <dgm:t>
        <a:bodyPr/>
        <a:lstStyle/>
        <a:p>
          <a:endParaRPr lang="fr-FR"/>
        </a:p>
      </dgm:t>
    </dgm:pt>
    <dgm:pt modelId="{4FD42760-F199-40AA-AD55-33192FA372EB}">
      <dgm:prSet/>
      <dgm:spPr/>
      <dgm:t>
        <a:bodyPr/>
        <a:lstStyle/>
        <a:p>
          <a:r>
            <a:rPr lang="ar-MA" dirty="0"/>
            <a:t>تأخر صرف الميزانيات</a:t>
          </a:r>
          <a:endParaRPr lang="fr-FR" dirty="0"/>
        </a:p>
      </dgm:t>
    </dgm:pt>
    <dgm:pt modelId="{D31658B3-62DA-48A7-99F3-288108F5C674}" type="parTrans" cxnId="{AB80D141-3842-49CD-BC31-C60071044B90}">
      <dgm:prSet/>
      <dgm:spPr/>
      <dgm:t>
        <a:bodyPr/>
        <a:lstStyle/>
        <a:p>
          <a:endParaRPr lang="fr-FR"/>
        </a:p>
      </dgm:t>
    </dgm:pt>
    <dgm:pt modelId="{6156974E-BD77-43BA-A492-F92A0664061D}" type="sibTrans" cxnId="{AB80D141-3842-49CD-BC31-C60071044B90}">
      <dgm:prSet/>
      <dgm:spPr/>
      <dgm:t>
        <a:bodyPr/>
        <a:lstStyle/>
        <a:p>
          <a:endParaRPr lang="fr-FR"/>
        </a:p>
      </dgm:t>
    </dgm:pt>
    <dgm:pt modelId="{1D190D84-64D8-4D8D-9A42-77000CFAD090}">
      <dgm:prSet/>
      <dgm:spPr/>
      <dgm:t>
        <a:bodyPr/>
        <a:lstStyle/>
        <a:p>
          <a:r>
            <a:rPr lang="ar-MA"/>
            <a:t>غياب التشاور</a:t>
          </a:r>
          <a:endParaRPr lang="fr-FR" dirty="0"/>
        </a:p>
      </dgm:t>
    </dgm:pt>
    <dgm:pt modelId="{8DFD933A-FFE0-4427-ACA7-4A9532DB1CAB}" type="parTrans" cxnId="{81330E61-99A6-494C-94AD-129A1073AE62}">
      <dgm:prSet/>
      <dgm:spPr/>
      <dgm:t>
        <a:bodyPr/>
        <a:lstStyle/>
        <a:p>
          <a:endParaRPr lang="fr-FR"/>
        </a:p>
      </dgm:t>
    </dgm:pt>
    <dgm:pt modelId="{ADCF3269-6460-43F8-841C-5C3727801DDB}" type="sibTrans" cxnId="{81330E61-99A6-494C-94AD-129A1073AE62}">
      <dgm:prSet/>
      <dgm:spPr/>
      <dgm:t>
        <a:bodyPr/>
        <a:lstStyle/>
        <a:p>
          <a:endParaRPr lang="fr-FR"/>
        </a:p>
      </dgm:t>
    </dgm:pt>
    <dgm:pt modelId="{D49370CE-478D-4843-8900-D1DF92135F76}">
      <dgm:prSet/>
      <dgm:spPr/>
      <dgm:t>
        <a:bodyPr/>
        <a:lstStyle/>
        <a:p>
          <a:r>
            <a:rPr lang="ar-MA"/>
            <a:t>ضعف البنية التحتية</a:t>
          </a:r>
          <a:endParaRPr lang="fr-FR" dirty="0"/>
        </a:p>
      </dgm:t>
    </dgm:pt>
    <dgm:pt modelId="{DF513D4F-418A-4EB0-8201-8630E4B4BCE6}" type="parTrans" cxnId="{5495BFF4-F6FB-47EB-800F-FBFECA28632A}">
      <dgm:prSet/>
      <dgm:spPr/>
      <dgm:t>
        <a:bodyPr/>
        <a:lstStyle/>
        <a:p>
          <a:endParaRPr lang="fr-FR"/>
        </a:p>
      </dgm:t>
    </dgm:pt>
    <dgm:pt modelId="{AC1EAC89-BF0C-45C7-8C23-F62322EC0869}" type="sibTrans" cxnId="{5495BFF4-F6FB-47EB-800F-FBFECA28632A}">
      <dgm:prSet/>
      <dgm:spPr/>
      <dgm:t>
        <a:bodyPr/>
        <a:lstStyle/>
        <a:p>
          <a:endParaRPr lang="fr-FR"/>
        </a:p>
      </dgm:t>
    </dgm:pt>
    <dgm:pt modelId="{5A402A88-4916-4BE4-B25D-0A4BF4581FF9}">
      <dgm:prSet/>
      <dgm:spPr/>
      <dgm:t>
        <a:bodyPr/>
        <a:lstStyle/>
        <a:p>
          <a:r>
            <a:rPr lang="ar-MA"/>
            <a:t>الظروف الاجتماعية والاقتصادية</a:t>
          </a:r>
          <a:endParaRPr lang="fr-FR" dirty="0"/>
        </a:p>
      </dgm:t>
    </dgm:pt>
    <dgm:pt modelId="{6A0040F7-A42B-4D98-BBDF-7EBB488E1684}" type="parTrans" cxnId="{947C4279-2235-4843-8368-32FC50FE226C}">
      <dgm:prSet/>
      <dgm:spPr/>
      <dgm:t>
        <a:bodyPr/>
        <a:lstStyle/>
        <a:p>
          <a:endParaRPr lang="fr-FR"/>
        </a:p>
      </dgm:t>
    </dgm:pt>
    <dgm:pt modelId="{5AE4D222-7244-4571-8900-E3E66BEBA47B}" type="sibTrans" cxnId="{947C4279-2235-4843-8368-32FC50FE226C}">
      <dgm:prSet/>
      <dgm:spPr/>
      <dgm:t>
        <a:bodyPr/>
        <a:lstStyle/>
        <a:p>
          <a:endParaRPr lang="fr-FR"/>
        </a:p>
      </dgm:t>
    </dgm:pt>
    <dgm:pt modelId="{BD07F73A-73BE-4460-A809-0DF751D607FE}">
      <dgm:prSet/>
      <dgm:spPr/>
      <dgm:t>
        <a:bodyPr/>
        <a:lstStyle/>
        <a:p>
          <a:r>
            <a:rPr lang="ar-MA"/>
            <a:t>غياب النقل المدرسي</a:t>
          </a:r>
          <a:endParaRPr lang="fr-FR" dirty="0"/>
        </a:p>
      </dgm:t>
    </dgm:pt>
    <dgm:pt modelId="{4AE72035-7F4E-4AF1-9017-8190E981323C}" type="parTrans" cxnId="{EE0A9B8D-2CB7-4DC1-B38A-452255E78DE7}">
      <dgm:prSet/>
      <dgm:spPr/>
      <dgm:t>
        <a:bodyPr/>
        <a:lstStyle/>
        <a:p>
          <a:endParaRPr lang="fr-FR"/>
        </a:p>
      </dgm:t>
    </dgm:pt>
    <dgm:pt modelId="{1900AFC8-DE91-480B-A7A5-9BF2C458190E}" type="sibTrans" cxnId="{EE0A9B8D-2CB7-4DC1-B38A-452255E78DE7}">
      <dgm:prSet/>
      <dgm:spPr/>
      <dgm:t>
        <a:bodyPr/>
        <a:lstStyle/>
        <a:p>
          <a:endParaRPr lang="fr-FR"/>
        </a:p>
      </dgm:t>
    </dgm:pt>
    <dgm:pt modelId="{3F717D19-BB2E-460F-8DE1-65DDD06BC35F}" type="pres">
      <dgm:prSet presAssocID="{110B7A9E-F47C-46D1-8993-F507F90183BD}" presName="diagram" presStyleCnt="0">
        <dgm:presLayoutVars>
          <dgm:dir/>
          <dgm:resizeHandles val="exact"/>
        </dgm:presLayoutVars>
      </dgm:prSet>
      <dgm:spPr/>
    </dgm:pt>
    <dgm:pt modelId="{00D36705-E4AB-4987-89F5-F82FCD69973D}" type="pres">
      <dgm:prSet presAssocID="{032DEC94-4681-4778-AD7B-3FD90169C03A}" presName="node" presStyleLbl="node1" presStyleIdx="0" presStyleCnt="11">
        <dgm:presLayoutVars>
          <dgm:bulletEnabled val="1"/>
        </dgm:presLayoutVars>
      </dgm:prSet>
      <dgm:spPr/>
    </dgm:pt>
    <dgm:pt modelId="{FB47C95D-4140-4C96-8609-FAA836E86AD5}" type="pres">
      <dgm:prSet presAssocID="{87E081FF-017C-4D00-8689-B7A80A4C31E7}" presName="sibTrans" presStyleCnt="0"/>
      <dgm:spPr/>
    </dgm:pt>
    <dgm:pt modelId="{EDB40B7D-3BF0-45CE-898F-CEED1D58F49F}" type="pres">
      <dgm:prSet presAssocID="{F5D932B9-BA2B-44F5-BB4B-893FDA545FE4}" presName="node" presStyleLbl="node1" presStyleIdx="1" presStyleCnt="11">
        <dgm:presLayoutVars>
          <dgm:bulletEnabled val="1"/>
        </dgm:presLayoutVars>
      </dgm:prSet>
      <dgm:spPr/>
    </dgm:pt>
    <dgm:pt modelId="{D404B84C-0F32-41EB-B58F-BC59846DE83E}" type="pres">
      <dgm:prSet presAssocID="{C6DFEEAF-BFF9-43AC-9456-367B834A40FB}" presName="sibTrans" presStyleCnt="0"/>
      <dgm:spPr/>
    </dgm:pt>
    <dgm:pt modelId="{F6A74A62-3851-45CD-9738-5BF9F973A0FF}" type="pres">
      <dgm:prSet presAssocID="{D2F7AC3E-9325-4A36-B6F7-BECC16B6FE8F}" presName="node" presStyleLbl="node1" presStyleIdx="2" presStyleCnt="11">
        <dgm:presLayoutVars>
          <dgm:bulletEnabled val="1"/>
        </dgm:presLayoutVars>
      </dgm:prSet>
      <dgm:spPr/>
    </dgm:pt>
    <dgm:pt modelId="{FC25347D-79B8-478B-9681-4DE81103A284}" type="pres">
      <dgm:prSet presAssocID="{337EFC12-5263-42F3-A080-B9E29AFFF24B}" presName="sibTrans" presStyleCnt="0"/>
      <dgm:spPr/>
    </dgm:pt>
    <dgm:pt modelId="{16760603-17E7-4D52-940E-054C2BF1EA48}" type="pres">
      <dgm:prSet presAssocID="{9A6ACF16-6FC5-4C10-8AB1-F6D29360FD03}" presName="node" presStyleLbl="node1" presStyleIdx="3" presStyleCnt="11">
        <dgm:presLayoutVars>
          <dgm:bulletEnabled val="1"/>
        </dgm:presLayoutVars>
      </dgm:prSet>
      <dgm:spPr/>
    </dgm:pt>
    <dgm:pt modelId="{11E22390-2C6A-447F-9569-0EFEAC91AC54}" type="pres">
      <dgm:prSet presAssocID="{B1DCEB73-FB21-44C9-BCC5-830548ECECAE}" presName="sibTrans" presStyleCnt="0"/>
      <dgm:spPr/>
    </dgm:pt>
    <dgm:pt modelId="{8818E53E-D0A8-4289-9A30-21274F49951E}" type="pres">
      <dgm:prSet presAssocID="{26C86A84-BCC3-4D65-88AA-2D49BE73010D}" presName="node" presStyleLbl="node1" presStyleIdx="4" presStyleCnt="11">
        <dgm:presLayoutVars>
          <dgm:bulletEnabled val="1"/>
        </dgm:presLayoutVars>
      </dgm:prSet>
      <dgm:spPr/>
    </dgm:pt>
    <dgm:pt modelId="{4E7B3ADF-E42E-49B2-AC28-D70DAB5D485F}" type="pres">
      <dgm:prSet presAssocID="{A1532F2E-F8D4-4F72-B6BA-6DE9E77798BD}" presName="sibTrans" presStyleCnt="0"/>
      <dgm:spPr/>
    </dgm:pt>
    <dgm:pt modelId="{A1393991-8C4D-401B-9D14-5C3D2D7B3A87}" type="pres">
      <dgm:prSet presAssocID="{6F25C824-34F8-4090-ACA7-E2DEE19E4578}" presName="node" presStyleLbl="node1" presStyleIdx="5" presStyleCnt="11">
        <dgm:presLayoutVars>
          <dgm:bulletEnabled val="1"/>
        </dgm:presLayoutVars>
      </dgm:prSet>
      <dgm:spPr/>
    </dgm:pt>
    <dgm:pt modelId="{B4CE5536-FCF4-4895-AB1D-A82E82C8F778}" type="pres">
      <dgm:prSet presAssocID="{F4BC7B0C-1DDE-4451-8951-CE8FD5C5D43E}" presName="sibTrans" presStyleCnt="0"/>
      <dgm:spPr/>
    </dgm:pt>
    <dgm:pt modelId="{758114A3-35FB-4027-B7FC-F2328877F472}" type="pres">
      <dgm:prSet presAssocID="{4FD42760-F199-40AA-AD55-33192FA372EB}" presName="node" presStyleLbl="node1" presStyleIdx="6" presStyleCnt="11">
        <dgm:presLayoutVars>
          <dgm:bulletEnabled val="1"/>
        </dgm:presLayoutVars>
      </dgm:prSet>
      <dgm:spPr/>
    </dgm:pt>
    <dgm:pt modelId="{5FD37690-7790-4A97-BB72-6F718A961F17}" type="pres">
      <dgm:prSet presAssocID="{6156974E-BD77-43BA-A492-F92A0664061D}" presName="sibTrans" presStyleCnt="0"/>
      <dgm:spPr/>
    </dgm:pt>
    <dgm:pt modelId="{1306215C-DD35-45B0-9677-9768C46FE2A2}" type="pres">
      <dgm:prSet presAssocID="{1D190D84-64D8-4D8D-9A42-77000CFAD090}" presName="node" presStyleLbl="node1" presStyleIdx="7" presStyleCnt="11">
        <dgm:presLayoutVars>
          <dgm:bulletEnabled val="1"/>
        </dgm:presLayoutVars>
      </dgm:prSet>
      <dgm:spPr/>
    </dgm:pt>
    <dgm:pt modelId="{CF79B8FF-2FBF-425C-AD39-33B01A1B77BA}" type="pres">
      <dgm:prSet presAssocID="{ADCF3269-6460-43F8-841C-5C3727801DDB}" presName="sibTrans" presStyleCnt="0"/>
      <dgm:spPr/>
    </dgm:pt>
    <dgm:pt modelId="{7BE8D63A-FE41-4501-B8D3-476539DFC968}" type="pres">
      <dgm:prSet presAssocID="{D49370CE-478D-4843-8900-D1DF92135F76}" presName="node" presStyleLbl="node1" presStyleIdx="8" presStyleCnt="11">
        <dgm:presLayoutVars>
          <dgm:bulletEnabled val="1"/>
        </dgm:presLayoutVars>
      </dgm:prSet>
      <dgm:spPr/>
    </dgm:pt>
    <dgm:pt modelId="{EE6178AA-BCD5-4BC5-8C56-A73ECB9B3D92}" type="pres">
      <dgm:prSet presAssocID="{AC1EAC89-BF0C-45C7-8C23-F62322EC0869}" presName="sibTrans" presStyleCnt="0"/>
      <dgm:spPr/>
    </dgm:pt>
    <dgm:pt modelId="{952DD2D4-458D-445A-96D7-483BC6F264F2}" type="pres">
      <dgm:prSet presAssocID="{5A402A88-4916-4BE4-B25D-0A4BF4581FF9}" presName="node" presStyleLbl="node1" presStyleIdx="9" presStyleCnt="11">
        <dgm:presLayoutVars>
          <dgm:bulletEnabled val="1"/>
        </dgm:presLayoutVars>
      </dgm:prSet>
      <dgm:spPr/>
    </dgm:pt>
    <dgm:pt modelId="{AA25354B-1FF5-4D06-9A38-CE4BDDF1E211}" type="pres">
      <dgm:prSet presAssocID="{5AE4D222-7244-4571-8900-E3E66BEBA47B}" presName="sibTrans" presStyleCnt="0"/>
      <dgm:spPr/>
    </dgm:pt>
    <dgm:pt modelId="{A3A5774F-331E-4A7A-A876-C9040F6664D2}" type="pres">
      <dgm:prSet presAssocID="{BD07F73A-73BE-4460-A809-0DF751D607FE}" presName="node" presStyleLbl="node1" presStyleIdx="10" presStyleCnt="11">
        <dgm:presLayoutVars>
          <dgm:bulletEnabled val="1"/>
        </dgm:presLayoutVars>
      </dgm:prSet>
      <dgm:spPr/>
    </dgm:pt>
  </dgm:ptLst>
  <dgm:cxnLst>
    <dgm:cxn modelId="{296F2A02-FA22-48CC-BB6B-10CBE052F2C6}" srcId="{110B7A9E-F47C-46D1-8993-F507F90183BD}" destId="{D2F7AC3E-9325-4A36-B6F7-BECC16B6FE8F}" srcOrd="2" destOrd="0" parTransId="{C4656634-979B-43CC-BBB8-9D1F0AD065D8}" sibTransId="{337EFC12-5263-42F3-A080-B9E29AFFF24B}"/>
    <dgm:cxn modelId="{51A95C0D-56BA-4F52-B01C-B3EC7FEC16C0}" type="presOf" srcId="{1D190D84-64D8-4D8D-9A42-77000CFAD090}" destId="{1306215C-DD35-45B0-9677-9768C46FE2A2}" srcOrd="0" destOrd="0" presId="urn:microsoft.com/office/officeart/2005/8/layout/default"/>
    <dgm:cxn modelId="{E9936D12-B06D-4DE1-8A17-D419DC642539}" type="presOf" srcId="{6F25C824-34F8-4090-ACA7-E2DEE19E4578}" destId="{A1393991-8C4D-401B-9D14-5C3D2D7B3A87}" srcOrd="0" destOrd="0" presId="urn:microsoft.com/office/officeart/2005/8/layout/default"/>
    <dgm:cxn modelId="{A6F3A219-514F-4328-975A-C2D939C3F6A2}" srcId="{110B7A9E-F47C-46D1-8993-F507F90183BD}" destId="{F5D932B9-BA2B-44F5-BB4B-893FDA545FE4}" srcOrd="1" destOrd="0" parTransId="{4B471F06-96FC-44A5-86EF-60B58B84E239}" sibTransId="{C6DFEEAF-BFF9-43AC-9456-367B834A40FB}"/>
    <dgm:cxn modelId="{533DAB28-A1C6-4950-AD17-9C0DF25E28B2}" type="presOf" srcId="{032DEC94-4681-4778-AD7B-3FD90169C03A}" destId="{00D36705-E4AB-4987-89F5-F82FCD69973D}" srcOrd="0" destOrd="0" presId="urn:microsoft.com/office/officeart/2005/8/layout/default"/>
    <dgm:cxn modelId="{6A213260-3CDA-488C-A385-AC5ADCB41933}" type="presOf" srcId="{F5D932B9-BA2B-44F5-BB4B-893FDA545FE4}" destId="{EDB40B7D-3BF0-45CE-898F-CEED1D58F49F}" srcOrd="0" destOrd="0" presId="urn:microsoft.com/office/officeart/2005/8/layout/default"/>
    <dgm:cxn modelId="{81330E61-99A6-494C-94AD-129A1073AE62}" srcId="{110B7A9E-F47C-46D1-8993-F507F90183BD}" destId="{1D190D84-64D8-4D8D-9A42-77000CFAD090}" srcOrd="7" destOrd="0" parTransId="{8DFD933A-FFE0-4427-ACA7-4A9532DB1CAB}" sibTransId="{ADCF3269-6460-43F8-841C-5C3727801DDB}"/>
    <dgm:cxn modelId="{AB80D141-3842-49CD-BC31-C60071044B90}" srcId="{110B7A9E-F47C-46D1-8993-F507F90183BD}" destId="{4FD42760-F199-40AA-AD55-33192FA372EB}" srcOrd="6" destOrd="0" parTransId="{D31658B3-62DA-48A7-99F3-288108F5C674}" sibTransId="{6156974E-BD77-43BA-A492-F92A0664061D}"/>
    <dgm:cxn modelId="{BF87DF4B-E9F5-4EBA-9695-4A2444D5FCB5}" type="presOf" srcId="{9A6ACF16-6FC5-4C10-8AB1-F6D29360FD03}" destId="{16760603-17E7-4D52-940E-054C2BF1EA48}" srcOrd="0" destOrd="0" presId="urn:microsoft.com/office/officeart/2005/8/layout/default"/>
    <dgm:cxn modelId="{A27C7C6E-F21A-452D-A8F2-13A3F1E8B265}" type="presOf" srcId="{110B7A9E-F47C-46D1-8993-F507F90183BD}" destId="{3F717D19-BB2E-460F-8DE1-65DDD06BC35F}" srcOrd="0" destOrd="0" presId="urn:microsoft.com/office/officeart/2005/8/layout/default"/>
    <dgm:cxn modelId="{4FF13B70-2932-4247-A730-80F686C40534}" srcId="{110B7A9E-F47C-46D1-8993-F507F90183BD}" destId="{032DEC94-4681-4778-AD7B-3FD90169C03A}" srcOrd="0" destOrd="0" parTransId="{5F5188E2-6DF3-4A6C-B723-6B8FE110D924}" sibTransId="{87E081FF-017C-4D00-8689-B7A80A4C31E7}"/>
    <dgm:cxn modelId="{38D3B350-52E0-436C-B5DC-3DE7EC2ACDD1}" srcId="{110B7A9E-F47C-46D1-8993-F507F90183BD}" destId="{9A6ACF16-6FC5-4C10-8AB1-F6D29360FD03}" srcOrd="3" destOrd="0" parTransId="{9404C57E-E848-40C0-A5AB-B1C197BADC4C}" sibTransId="{B1DCEB73-FB21-44C9-BCC5-830548ECECAE}"/>
    <dgm:cxn modelId="{C76BF750-12D9-4A2E-8510-3EB135D648E3}" type="presOf" srcId="{26C86A84-BCC3-4D65-88AA-2D49BE73010D}" destId="{8818E53E-D0A8-4289-9A30-21274F49951E}" srcOrd="0" destOrd="0" presId="urn:microsoft.com/office/officeart/2005/8/layout/default"/>
    <dgm:cxn modelId="{947C4279-2235-4843-8368-32FC50FE226C}" srcId="{110B7A9E-F47C-46D1-8993-F507F90183BD}" destId="{5A402A88-4916-4BE4-B25D-0A4BF4581FF9}" srcOrd="9" destOrd="0" parTransId="{6A0040F7-A42B-4D98-BBDF-7EBB488E1684}" sibTransId="{5AE4D222-7244-4571-8900-E3E66BEBA47B}"/>
    <dgm:cxn modelId="{EE0A9B8D-2CB7-4DC1-B38A-452255E78DE7}" srcId="{110B7A9E-F47C-46D1-8993-F507F90183BD}" destId="{BD07F73A-73BE-4460-A809-0DF751D607FE}" srcOrd="10" destOrd="0" parTransId="{4AE72035-7F4E-4AF1-9017-8190E981323C}" sibTransId="{1900AFC8-DE91-480B-A7A5-9BF2C458190E}"/>
    <dgm:cxn modelId="{F1C92B9B-D5C3-4CF9-AC93-A35856B00F78}" type="presOf" srcId="{4FD42760-F199-40AA-AD55-33192FA372EB}" destId="{758114A3-35FB-4027-B7FC-F2328877F472}" srcOrd="0" destOrd="0" presId="urn:microsoft.com/office/officeart/2005/8/layout/default"/>
    <dgm:cxn modelId="{1C702BAE-D137-49F5-8E8D-A75FF896094F}" srcId="{110B7A9E-F47C-46D1-8993-F507F90183BD}" destId="{6F25C824-34F8-4090-ACA7-E2DEE19E4578}" srcOrd="5" destOrd="0" parTransId="{92F65A20-EFE9-4CC3-BC47-40206609CD2D}" sibTransId="{F4BC7B0C-1DDE-4451-8951-CE8FD5C5D43E}"/>
    <dgm:cxn modelId="{96EA92B3-EF75-4F32-BF17-7370328A5582}" type="presOf" srcId="{D2F7AC3E-9325-4A36-B6F7-BECC16B6FE8F}" destId="{F6A74A62-3851-45CD-9738-5BF9F973A0FF}" srcOrd="0" destOrd="0" presId="urn:microsoft.com/office/officeart/2005/8/layout/default"/>
    <dgm:cxn modelId="{CF3E8DC5-80B5-451A-A140-FEDFED780EE2}" type="presOf" srcId="{5A402A88-4916-4BE4-B25D-0A4BF4581FF9}" destId="{952DD2D4-458D-445A-96D7-483BC6F264F2}" srcOrd="0" destOrd="0" presId="urn:microsoft.com/office/officeart/2005/8/layout/default"/>
    <dgm:cxn modelId="{13B9D2CE-70FE-4998-84B7-B268A8015368}" srcId="{110B7A9E-F47C-46D1-8993-F507F90183BD}" destId="{26C86A84-BCC3-4D65-88AA-2D49BE73010D}" srcOrd="4" destOrd="0" parTransId="{909FB8D5-C629-441C-8F79-EF63441AF0C1}" sibTransId="{A1532F2E-F8D4-4F72-B6BA-6DE9E77798BD}"/>
    <dgm:cxn modelId="{9183BADA-FF38-4C3E-B444-EC8C5752D3A3}" type="presOf" srcId="{BD07F73A-73BE-4460-A809-0DF751D607FE}" destId="{A3A5774F-331E-4A7A-A876-C9040F6664D2}" srcOrd="0" destOrd="0" presId="urn:microsoft.com/office/officeart/2005/8/layout/default"/>
    <dgm:cxn modelId="{1BC961DE-DC60-4B34-BC79-8AC9D38F7036}" type="presOf" srcId="{D49370CE-478D-4843-8900-D1DF92135F76}" destId="{7BE8D63A-FE41-4501-B8D3-476539DFC968}" srcOrd="0" destOrd="0" presId="urn:microsoft.com/office/officeart/2005/8/layout/default"/>
    <dgm:cxn modelId="{5495BFF4-F6FB-47EB-800F-FBFECA28632A}" srcId="{110B7A9E-F47C-46D1-8993-F507F90183BD}" destId="{D49370CE-478D-4843-8900-D1DF92135F76}" srcOrd="8" destOrd="0" parTransId="{DF513D4F-418A-4EB0-8201-8630E4B4BCE6}" sibTransId="{AC1EAC89-BF0C-45C7-8C23-F62322EC0869}"/>
    <dgm:cxn modelId="{CA28868E-C03F-416A-AEB8-CBC04C84E7F1}" type="presParOf" srcId="{3F717D19-BB2E-460F-8DE1-65DDD06BC35F}" destId="{00D36705-E4AB-4987-89F5-F82FCD69973D}" srcOrd="0" destOrd="0" presId="urn:microsoft.com/office/officeart/2005/8/layout/default"/>
    <dgm:cxn modelId="{C1491F7A-4E39-427F-B5B7-8CCE251D6A57}" type="presParOf" srcId="{3F717D19-BB2E-460F-8DE1-65DDD06BC35F}" destId="{FB47C95D-4140-4C96-8609-FAA836E86AD5}" srcOrd="1" destOrd="0" presId="urn:microsoft.com/office/officeart/2005/8/layout/default"/>
    <dgm:cxn modelId="{8C00EC2E-A4FE-40F7-B57F-5150D4E71945}" type="presParOf" srcId="{3F717D19-BB2E-460F-8DE1-65DDD06BC35F}" destId="{EDB40B7D-3BF0-45CE-898F-CEED1D58F49F}" srcOrd="2" destOrd="0" presId="urn:microsoft.com/office/officeart/2005/8/layout/default"/>
    <dgm:cxn modelId="{81E847DF-9AC7-4CD2-883B-5D4A25C43941}" type="presParOf" srcId="{3F717D19-BB2E-460F-8DE1-65DDD06BC35F}" destId="{D404B84C-0F32-41EB-B58F-BC59846DE83E}" srcOrd="3" destOrd="0" presId="urn:microsoft.com/office/officeart/2005/8/layout/default"/>
    <dgm:cxn modelId="{30C1633F-8AEE-43A1-88C5-8E0DB87E6E05}" type="presParOf" srcId="{3F717D19-BB2E-460F-8DE1-65DDD06BC35F}" destId="{F6A74A62-3851-45CD-9738-5BF9F973A0FF}" srcOrd="4" destOrd="0" presId="urn:microsoft.com/office/officeart/2005/8/layout/default"/>
    <dgm:cxn modelId="{009D280D-B507-444D-B3BA-F40AFC4F1811}" type="presParOf" srcId="{3F717D19-BB2E-460F-8DE1-65DDD06BC35F}" destId="{FC25347D-79B8-478B-9681-4DE81103A284}" srcOrd="5" destOrd="0" presId="urn:microsoft.com/office/officeart/2005/8/layout/default"/>
    <dgm:cxn modelId="{F9EE7D7C-190C-4FC4-B45E-709B25F7DF48}" type="presParOf" srcId="{3F717D19-BB2E-460F-8DE1-65DDD06BC35F}" destId="{16760603-17E7-4D52-940E-054C2BF1EA48}" srcOrd="6" destOrd="0" presId="urn:microsoft.com/office/officeart/2005/8/layout/default"/>
    <dgm:cxn modelId="{CB84C25D-5A2C-4AB3-A33B-9C52D5E022E4}" type="presParOf" srcId="{3F717D19-BB2E-460F-8DE1-65DDD06BC35F}" destId="{11E22390-2C6A-447F-9569-0EFEAC91AC54}" srcOrd="7" destOrd="0" presId="urn:microsoft.com/office/officeart/2005/8/layout/default"/>
    <dgm:cxn modelId="{7DDA3169-7EF5-4697-A911-59101F2D410F}" type="presParOf" srcId="{3F717D19-BB2E-460F-8DE1-65DDD06BC35F}" destId="{8818E53E-D0A8-4289-9A30-21274F49951E}" srcOrd="8" destOrd="0" presId="urn:microsoft.com/office/officeart/2005/8/layout/default"/>
    <dgm:cxn modelId="{9F896271-1138-41E7-8CC3-204AFF8D2A53}" type="presParOf" srcId="{3F717D19-BB2E-460F-8DE1-65DDD06BC35F}" destId="{4E7B3ADF-E42E-49B2-AC28-D70DAB5D485F}" srcOrd="9" destOrd="0" presId="urn:microsoft.com/office/officeart/2005/8/layout/default"/>
    <dgm:cxn modelId="{2F0F4C72-7A2C-436E-9F7B-FC5FEA6A2522}" type="presParOf" srcId="{3F717D19-BB2E-460F-8DE1-65DDD06BC35F}" destId="{A1393991-8C4D-401B-9D14-5C3D2D7B3A87}" srcOrd="10" destOrd="0" presId="urn:microsoft.com/office/officeart/2005/8/layout/default"/>
    <dgm:cxn modelId="{2A9E867E-8BD8-4AE5-835B-4BF4991E173C}" type="presParOf" srcId="{3F717D19-BB2E-460F-8DE1-65DDD06BC35F}" destId="{B4CE5536-FCF4-4895-AB1D-A82E82C8F778}" srcOrd="11" destOrd="0" presId="urn:microsoft.com/office/officeart/2005/8/layout/default"/>
    <dgm:cxn modelId="{058E7446-91F5-4506-BBE6-519B23855D54}" type="presParOf" srcId="{3F717D19-BB2E-460F-8DE1-65DDD06BC35F}" destId="{758114A3-35FB-4027-B7FC-F2328877F472}" srcOrd="12" destOrd="0" presId="urn:microsoft.com/office/officeart/2005/8/layout/default"/>
    <dgm:cxn modelId="{B744B5B0-2AB4-40C6-9601-99DA8AC6EBB3}" type="presParOf" srcId="{3F717D19-BB2E-460F-8DE1-65DDD06BC35F}" destId="{5FD37690-7790-4A97-BB72-6F718A961F17}" srcOrd="13" destOrd="0" presId="urn:microsoft.com/office/officeart/2005/8/layout/default"/>
    <dgm:cxn modelId="{47ECCFBA-8145-4965-8D4F-CFF6333064A0}" type="presParOf" srcId="{3F717D19-BB2E-460F-8DE1-65DDD06BC35F}" destId="{1306215C-DD35-45B0-9677-9768C46FE2A2}" srcOrd="14" destOrd="0" presId="urn:microsoft.com/office/officeart/2005/8/layout/default"/>
    <dgm:cxn modelId="{BBC4A7B9-08B2-445E-A34B-1BA5EF35B1CA}" type="presParOf" srcId="{3F717D19-BB2E-460F-8DE1-65DDD06BC35F}" destId="{CF79B8FF-2FBF-425C-AD39-33B01A1B77BA}" srcOrd="15" destOrd="0" presId="urn:microsoft.com/office/officeart/2005/8/layout/default"/>
    <dgm:cxn modelId="{915EE058-603E-46CC-89D9-91D038C83192}" type="presParOf" srcId="{3F717D19-BB2E-460F-8DE1-65DDD06BC35F}" destId="{7BE8D63A-FE41-4501-B8D3-476539DFC968}" srcOrd="16" destOrd="0" presId="urn:microsoft.com/office/officeart/2005/8/layout/default"/>
    <dgm:cxn modelId="{72F316FA-2B6D-4FC3-8EB6-51B107F4F291}" type="presParOf" srcId="{3F717D19-BB2E-460F-8DE1-65DDD06BC35F}" destId="{EE6178AA-BCD5-4BC5-8C56-A73ECB9B3D92}" srcOrd="17" destOrd="0" presId="urn:microsoft.com/office/officeart/2005/8/layout/default"/>
    <dgm:cxn modelId="{442AC213-6E4A-4931-AE00-72C1056870A7}" type="presParOf" srcId="{3F717D19-BB2E-460F-8DE1-65DDD06BC35F}" destId="{952DD2D4-458D-445A-96D7-483BC6F264F2}" srcOrd="18" destOrd="0" presId="urn:microsoft.com/office/officeart/2005/8/layout/default"/>
    <dgm:cxn modelId="{D6B089A6-EF2A-47F5-BCBD-960623993554}" type="presParOf" srcId="{3F717D19-BB2E-460F-8DE1-65DDD06BC35F}" destId="{AA25354B-1FF5-4D06-9A38-CE4BDDF1E211}" srcOrd="19" destOrd="0" presId="urn:microsoft.com/office/officeart/2005/8/layout/default"/>
    <dgm:cxn modelId="{4E2B88E8-89EE-4F2B-8DEB-9A533CED87EC}" type="presParOf" srcId="{3F717D19-BB2E-460F-8DE1-65DDD06BC35F}" destId="{A3A5774F-331E-4A7A-A876-C9040F6664D2}"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8731B-649B-4B7C-8BBD-461C430CF787}">
      <dsp:nvSpPr>
        <dsp:cNvPr id="0" name=""/>
        <dsp:cNvSpPr/>
      </dsp:nvSpPr>
      <dsp:spPr>
        <a:xfrm>
          <a:off x="0" y="184312"/>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dirty="0"/>
            <a:t>تحقيق اهداف خارطة الطريق</a:t>
          </a:r>
          <a:endParaRPr lang="fr-FR" sz="3900" kern="1200" dirty="0"/>
        </a:p>
      </dsp:txBody>
      <dsp:txXfrm>
        <a:off x="0" y="184312"/>
        <a:ext cx="2673854" cy="1604313"/>
      </dsp:txXfrm>
    </dsp:sp>
    <dsp:sp modelId="{CC0D8DC3-A22E-4D76-AC9E-0153C318EBF9}">
      <dsp:nvSpPr>
        <dsp:cNvPr id="0" name=""/>
        <dsp:cNvSpPr/>
      </dsp:nvSpPr>
      <dsp:spPr>
        <a:xfrm>
          <a:off x="2941240" y="184312"/>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dirty="0"/>
            <a:t>تكافؤ الفرص</a:t>
          </a:r>
          <a:endParaRPr lang="fr-FR" sz="3900" kern="1200" dirty="0"/>
        </a:p>
      </dsp:txBody>
      <dsp:txXfrm>
        <a:off x="2941240" y="184312"/>
        <a:ext cx="2673854" cy="1604313"/>
      </dsp:txXfrm>
    </dsp:sp>
    <dsp:sp modelId="{75A470D2-D891-4FE6-B65F-C21907FCE19F}">
      <dsp:nvSpPr>
        <dsp:cNvPr id="0" name=""/>
        <dsp:cNvSpPr/>
      </dsp:nvSpPr>
      <dsp:spPr>
        <a:xfrm>
          <a:off x="5882480" y="184312"/>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dirty="0"/>
            <a:t>الحد من الهدر المدرسي</a:t>
          </a:r>
          <a:endParaRPr lang="fr-FR" sz="3900" kern="1200" dirty="0"/>
        </a:p>
      </dsp:txBody>
      <dsp:txXfrm>
        <a:off x="5882480" y="184312"/>
        <a:ext cx="2673854" cy="1604313"/>
      </dsp:txXfrm>
    </dsp:sp>
    <dsp:sp modelId="{3AD590C1-E720-4CE6-8B9C-1D978D648255}">
      <dsp:nvSpPr>
        <dsp:cNvPr id="0" name=""/>
        <dsp:cNvSpPr/>
      </dsp:nvSpPr>
      <dsp:spPr>
        <a:xfrm>
          <a:off x="0" y="2056010"/>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dirty="0"/>
            <a:t>تخصيص الموارد</a:t>
          </a:r>
          <a:endParaRPr lang="fr-FR" sz="3900" kern="1200" dirty="0"/>
        </a:p>
      </dsp:txBody>
      <dsp:txXfrm>
        <a:off x="0" y="2056010"/>
        <a:ext cx="2673854" cy="1604313"/>
      </dsp:txXfrm>
    </dsp:sp>
    <dsp:sp modelId="{99C4BC06-FBBD-4C01-8B17-DE81B8637F4D}">
      <dsp:nvSpPr>
        <dsp:cNvPr id="0" name=""/>
        <dsp:cNvSpPr/>
      </dsp:nvSpPr>
      <dsp:spPr>
        <a:xfrm>
          <a:off x="2941240" y="2056010"/>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dirty="0"/>
            <a:t>تحسين الجودة </a:t>
          </a:r>
          <a:endParaRPr lang="fr-FR" sz="3900" kern="1200" dirty="0"/>
        </a:p>
      </dsp:txBody>
      <dsp:txXfrm>
        <a:off x="2941240" y="2056010"/>
        <a:ext cx="2673854" cy="1604313"/>
      </dsp:txXfrm>
    </dsp:sp>
    <dsp:sp modelId="{F8341D19-4659-4F0D-B193-1C3F71558C4B}">
      <dsp:nvSpPr>
        <dsp:cNvPr id="0" name=""/>
        <dsp:cNvSpPr/>
      </dsp:nvSpPr>
      <dsp:spPr>
        <a:xfrm>
          <a:off x="5882480" y="2056010"/>
          <a:ext cx="2673854" cy="1604313"/>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ar-MA" sz="3900" kern="1200"/>
            <a:t>تنظيم توزيع المتعلمين</a:t>
          </a:r>
          <a:endParaRPr lang="fr-FR" sz="3900" kern="1200" dirty="0"/>
        </a:p>
      </dsp:txBody>
      <dsp:txXfrm>
        <a:off x="5882480" y="2056010"/>
        <a:ext cx="2673854" cy="1604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25B79-2819-4FB5-BE4F-F610ED4E9F62}">
      <dsp:nvSpPr>
        <dsp:cNvPr id="0" name=""/>
        <dsp:cNvSpPr/>
      </dsp:nvSpPr>
      <dsp:spPr>
        <a:xfrm>
          <a:off x="146226" y="484"/>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الديموغرافيا</a:t>
          </a:r>
          <a:endParaRPr lang="fr-FR" sz="3000" kern="1200" dirty="0"/>
        </a:p>
      </dsp:txBody>
      <dsp:txXfrm>
        <a:off x="146226" y="484"/>
        <a:ext cx="1921833" cy="1153099"/>
      </dsp:txXfrm>
    </dsp:sp>
    <dsp:sp modelId="{1F939852-6BBB-48FB-B0AB-534858D480B8}">
      <dsp:nvSpPr>
        <dsp:cNvPr id="0" name=""/>
        <dsp:cNvSpPr/>
      </dsp:nvSpPr>
      <dsp:spPr>
        <a:xfrm>
          <a:off x="2260243" y="484"/>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العامل البيداغوجي</a:t>
          </a:r>
          <a:endParaRPr lang="fr-FR" sz="3000" kern="1200" dirty="0"/>
        </a:p>
      </dsp:txBody>
      <dsp:txXfrm>
        <a:off x="2260243" y="484"/>
        <a:ext cx="1921833" cy="1153099"/>
      </dsp:txXfrm>
    </dsp:sp>
    <dsp:sp modelId="{491BE6D6-B202-4D48-BEBD-D974D65517AB}">
      <dsp:nvSpPr>
        <dsp:cNvPr id="0" name=""/>
        <dsp:cNvSpPr/>
      </dsp:nvSpPr>
      <dsp:spPr>
        <a:xfrm>
          <a:off x="4374259" y="484"/>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العامل الاقتصادي</a:t>
          </a:r>
          <a:endParaRPr lang="fr-FR" sz="3000" kern="1200" dirty="0"/>
        </a:p>
      </dsp:txBody>
      <dsp:txXfrm>
        <a:off x="4374259" y="484"/>
        <a:ext cx="1921833" cy="1153099"/>
      </dsp:txXfrm>
    </dsp:sp>
    <dsp:sp modelId="{F236EED5-FE9F-41EA-BBE0-F920C7F7B066}">
      <dsp:nvSpPr>
        <dsp:cNvPr id="0" name=""/>
        <dsp:cNvSpPr/>
      </dsp:nvSpPr>
      <dsp:spPr>
        <a:xfrm>
          <a:off x="6488276" y="484"/>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a:t>العامل الاجتماعي</a:t>
          </a:r>
          <a:endParaRPr lang="fr-FR" sz="3000" kern="1200" dirty="0"/>
        </a:p>
      </dsp:txBody>
      <dsp:txXfrm>
        <a:off x="6488276" y="484"/>
        <a:ext cx="1921833" cy="1153099"/>
      </dsp:txXfrm>
    </dsp:sp>
    <dsp:sp modelId="{09AB32F3-E24B-4D22-A943-601C8C788A3D}">
      <dsp:nvSpPr>
        <dsp:cNvPr id="0" name=""/>
        <dsp:cNvSpPr/>
      </dsp:nvSpPr>
      <dsp:spPr>
        <a:xfrm>
          <a:off x="146226" y="1345768"/>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a:t>العامل السياسي</a:t>
          </a:r>
          <a:endParaRPr lang="fr-FR" sz="3000" kern="1200" dirty="0"/>
        </a:p>
      </dsp:txBody>
      <dsp:txXfrm>
        <a:off x="146226" y="1345768"/>
        <a:ext cx="1921833" cy="1153099"/>
      </dsp:txXfrm>
    </dsp:sp>
    <dsp:sp modelId="{10D64D7A-B44E-4AB1-AF22-15FF4720F4E5}">
      <dsp:nvSpPr>
        <dsp:cNvPr id="0" name=""/>
        <dsp:cNvSpPr/>
      </dsp:nvSpPr>
      <dsp:spPr>
        <a:xfrm>
          <a:off x="2260243" y="1345768"/>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العامل الثقافي</a:t>
          </a:r>
          <a:endParaRPr lang="fr-FR" sz="3000" kern="1200" dirty="0"/>
        </a:p>
      </dsp:txBody>
      <dsp:txXfrm>
        <a:off x="2260243" y="1345768"/>
        <a:ext cx="1921833" cy="1153099"/>
      </dsp:txXfrm>
    </dsp:sp>
    <dsp:sp modelId="{95F745DE-1676-4CA0-949E-1442217F083D}">
      <dsp:nvSpPr>
        <dsp:cNvPr id="0" name=""/>
        <dsp:cNvSpPr/>
      </dsp:nvSpPr>
      <dsp:spPr>
        <a:xfrm>
          <a:off x="4374259" y="1345768"/>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a:t>العامل التقني</a:t>
          </a:r>
          <a:endParaRPr lang="fr-FR" sz="3000" kern="1200" dirty="0"/>
        </a:p>
      </dsp:txBody>
      <dsp:txXfrm>
        <a:off x="4374259" y="1345768"/>
        <a:ext cx="1921833" cy="1153099"/>
      </dsp:txXfrm>
    </dsp:sp>
    <dsp:sp modelId="{FAD40C38-3598-488F-86E6-CFA2E74C4ECE}">
      <dsp:nvSpPr>
        <dsp:cNvPr id="0" name=""/>
        <dsp:cNvSpPr/>
      </dsp:nvSpPr>
      <dsp:spPr>
        <a:xfrm>
          <a:off x="6488276" y="1345768"/>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ضعف البنيات التحتية</a:t>
          </a:r>
          <a:endParaRPr lang="fr-FR" sz="3000" kern="1200" dirty="0"/>
        </a:p>
      </dsp:txBody>
      <dsp:txXfrm>
        <a:off x="6488276" y="1345768"/>
        <a:ext cx="1921833" cy="1153099"/>
      </dsp:txXfrm>
    </dsp:sp>
    <dsp:sp modelId="{CDFAD174-66AF-410B-8BF5-75D84F6014A3}">
      <dsp:nvSpPr>
        <dsp:cNvPr id="0" name=""/>
        <dsp:cNvSpPr/>
      </dsp:nvSpPr>
      <dsp:spPr>
        <a:xfrm>
          <a:off x="2260243" y="2691051"/>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dirty="0"/>
            <a:t>تشتت الدواوير</a:t>
          </a:r>
          <a:endParaRPr lang="fr-FR" sz="3000" kern="1200" dirty="0"/>
        </a:p>
      </dsp:txBody>
      <dsp:txXfrm>
        <a:off x="2260243" y="2691051"/>
        <a:ext cx="1921833" cy="1153099"/>
      </dsp:txXfrm>
    </dsp:sp>
    <dsp:sp modelId="{635EE35D-C5DE-4361-8B29-CD04F8E56802}">
      <dsp:nvSpPr>
        <dsp:cNvPr id="0" name=""/>
        <dsp:cNvSpPr/>
      </dsp:nvSpPr>
      <dsp:spPr>
        <a:xfrm>
          <a:off x="4374259" y="2691051"/>
          <a:ext cx="1921833" cy="1153099"/>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MA" sz="3000" kern="1200"/>
            <a:t>الشساعة الجغرافية</a:t>
          </a:r>
          <a:endParaRPr lang="fr-FR" sz="3000" kern="1200" dirty="0"/>
        </a:p>
      </dsp:txBody>
      <dsp:txXfrm>
        <a:off x="4374259" y="2691051"/>
        <a:ext cx="1921833" cy="1153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90DC5-1EF3-4054-80F1-879555A2BBCA}">
      <dsp:nvSpPr>
        <dsp:cNvPr id="0" name=""/>
        <dsp:cNvSpPr/>
      </dsp:nvSpPr>
      <dsp:spPr>
        <a:xfrm>
          <a:off x="4958983" y="351855"/>
          <a:ext cx="2953774" cy="1772264"/>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ar-SA" sz="4400" kern="1200" dirty="0"/>
            <a:t>م</a:t>
          </a:r>
          <a:r>
            <a:rPr lang="ar-MA" sz="4400" kern="1200" dirty="0"/>
            <a:t>رحلة التحضير</a:t>
          </a:r>
          <a:endParaRPr lang="fr-FR" sz="4400" kern="1200" dirty="0"/>
        </a:p>
      </dsp:txBody>
      <dsp:txXfrm>
        <a:off x="4958983" y="351855"/>
        <a:ext cx="2953774" cy="1772264"/>
      </dsp:txXfrm>
    </dsp:sp>
    <dsp:sp modelId="{B3C657BA-7478-44FE-BCCA-36F2F8554171}">
      <dsp:nvSpPr>
        <dsp:cNvPr id="0" name=""/>
        <dsp:cNvSpPr/>
      </dsp:nvSpPr>
      <dsp:spPr>
        <a:xfrm>
          <a:off x="0" y="206387"/>
          <a:ext cx="2953774" cy="1772264"/>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ar-MA" sz="4400" kern="1200" dirty="0"/>
            <a:t>مرحلة التعديل</a:t>
          </a:r>
          <a:endParaRPr lang="fr-FR" sz="4400" kern="1200" dirty="0"/>
        </a:p>
      </dsp:txBody>
      <dsp:txXfrm>
        <a:off x="0" y="206387"/>
        <a:ext cx="2953774" cy="1772264"/>
      </dsp:txXfrm>
    </dsp:sp>
    <dsp:sp modelId="{58757630-C11D-495B-8C18-386C28BED016}">
      <dsp:nvSpPr>
        <dsp:cNvPr id="0" name=""/>
        <dsp:cNvSpPr/>
      </dsp:nvSpPr>
      <dsp:spPr>
        <a:xfrm>
          <a:off x="2375346" y="1906107"/>
          <a:ext cx="2953774" cy="1772264"/>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ar-MA" sz="4400" kern="1200" dirty="0"/>
            <a:t>مرحلة النشر</a:t>
          </a:r>
        </a:p>
        <a:p>
          <a:pPr marL="0" lvl="0" indent="0" algn="ctr" defTabSz="1955800">
            <a:lnSpc>
              <a:spcPct val="90000"/>
            </a:lnSpc>
            <a:spcBef>
              <a:spcPct val="0"/>
            </a:spcBef>
            <a:spcAft>
              <a:spcPct val="35000"/>
            </a:spcAft>
            <a:buNone/>
          </a:pPr>
          <a:r>
            <a:rPr lang="ar-MA" sz="4400" kern="1200" dirty="0"/>
            <a:t>والتنفيذ</a:t>
          </a:r>
          <a:endParaRPr lang="fr-FR" sz="4400" kern="1200" dirty="0"/>
        </a:p>
      </dsp:txBody>
      <dsp:txXfrm>
        <a:off x="2375346" y="1906107"/>
        <a:ext cx="2953774" cy="17722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36705-E4AB-4987-89F5-F82FCD69973D}">
      <dsp:nvSpPr>
        <dsp:cNvPr id="0" name=""/>
        <dsp:cNvSpPr/>
      </dsp:nvSpPr>
      <dsp:spPr>
        <a:xfrm>
          <a:off x="953259" y="1440"/>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SA" sz="2600" kern="1200"/>
            <a:t>ن</a:t>
          </a:r>
          <a:r>
            <a:rPr lang="ar-MA" sz="2600" kern="1200"/>
            <a:t>قص في دقة المعطيات</a:t>
          </a:r>
          <a:endParaRPr lang="fr-FR" sz="2600" kern="1200"/>
        </a:p>
      </dsp:txBody>
      <dsp:txXfrm>
        <a:off x="953259" y="1440"/>
        <a:ext cx="2092327" cy="1255396"/>
      </dsp:txXfrm>
    </dsp:sp>
    <dsp:sp modelId="{EDB40B7D-3BF0-45CE-898F-CEED1D58F49F}">
      <dsp:nvSpPr>
        <dsp:cNvPr id="0" name=""/>
        <dsp:cNvSpPr/>
      </dsp:nvSpPr>
      <dsp:spPr>
        <a:xfrm>
          <a:off x="3254819" y="1440"/>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اعتماد مقاربة مركزية في التخطيط والتدبير</a:t>
          </a:r>
          <a:endParaRPr lang="fr-FR" sz="2600" kern="1200"/>
        </a:p>
      </dsp:txBody>
      <dsp:txXfrm>
        <a:off x="3254819" y="1440"/>
        <a:ext cx="2092327" cy="1255396"/>
      </dsp:txXfrm>
    </dsp:sp>
    <dsp:sp modelId="{F6A74A62-3851-45CD-9738-5BF9F973A0FF}">
      <dsp:nvSpPr>
        <dsp:cNvPr id="0" name=""/>
        <dsp:cNvSpPr/>
      </dsp:nvSpPr>
      <dsp:spPr>
        <a:xfrm>
          <a:off x="5556379" y="1440"/>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سوء توزيع المؤسسات التعليمية</a:t>
          </a:r>
          <a:endParaRPr lang="fr-FR" sz="2600" kern="1200"/>
        </a:p>
      </dsp:txBody>
      <dsp:txXfrm>
        <a:off x="5556379" y="1440"/>
        <a:ext cx="2092327" cy="1255396"/>
      </dsp:txXfrm>
    </dsp:sp>
    <dsp:sp modelId="{16760603-17E7-4D52-940E-054C2BF1EA48}">
      <dsp:nvSpPr>
        <dsp:cNvPr id="0" name=""/>
        <dsp:cNvSpPr/>
      </dsp:nvSpPr>
      <dsp:spPr>
        <a:xfrm>
          <a:off x="7857939" y="1440"/>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سوء اختيار الوعاء العقاري</a:t>
          </a:r>
          <a:endParaRPr lang="fr-FR" sz="2600" kern="1200"/>
        </a:p>
      </dsp:txBody>
      <dsp:txXfrm>
        <a:off x="7857939" y="1440"/>
        <a:ext cx="2092327" cy="1255396"/>
      </dsp:txXfrm>
    </dsp:sp>
    <dsp:sp modelId="{8818E53E-D0A8-4289-9A30-21274F49951E}">
      <dsp:nvSpPr>
        <dsp:cNvPr id="0" name=""/>
        <dsp:cNvSpPr/>
      </dsp:nvSpPr>
      <dsp:spPr>
        <a:xfrm>
          <a:off x="953259" y="1466069"/>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بطء المشاريع</a:t>
          </a:r>
          <a:endParaRPr lang="fr-FR" sz="2600" kern="1200"/>
        </a:p>
      </dsp:txBody>
      <dsp:txXfrm>
        <a:off x="953259" y="1466069"/>
        <a:ext cx="2092327" cy="1255396"/>
      </dsp:txXfrm>
    </dsp:sp>
    <dsp:sp modelId="{A1393991-8C4D-401B-9D14-5C3D2D7B3A87}">
      <dsp:nvSpPr>
        <dsp:cNvPr id="0" name=""/>
        <dsp:cNvSpPr/>
      </dsp:nvSpPr>
      <dsp:spPr>
        <a:xfrm>
          <a:off x="3254819" y="1466069"/>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dirty="0"/>
            <a:t>عدم التوازن بين السياسات التربوية والمالية</a:t>
          </a:r>
          <a:endParaRPr lang="fr-FR" sz="2600" kern="1200" dirty="0"/>
        </a:p>
      </dsp:txBody>
      <dsp:txXfrm>
        <a:off x="3254819" y="1466069"/>
        <a:ext cx="2092327" cy="1255396"/>
      </dsp:txXfrm>
    </dsp:sp>
    <dsp:sp modelId="{758114A3-35FB-4027-B7FC-F2328877F472}">
      <dsp:nvSpPr>
        <dsp:cNvPr id="0" name=""/>
        <dsp:cNvSpPr/>
      </dsp:nvSpPr>
      <dsp:spPr>
        <a:xfrm>
          <a:off x="5556379" y="1466069"/>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dirty="0"/>
            <a:t>تأخر صرف الميزانيات</a:t>
          </a:r>
          <a:endParaRPr lang="fr-FR" sz="2600" kern="1200" dirty="0"/>
        </a:p>
      </dsp:txBody>
      <dsp:txXfrm>
        <a:off x="5556379" y="1466069"/>
        <a:ext cx="2092327" cy="1255396"/>
      </dsp:txXfrm>
    </dsp:sp>
    <dsp:sp modelId="{1306215C-DD35-45B0-9677-9768C46FE2A2}">
      <dsp:nvSpPr>
        <dsp:cNvPr id="0" name=""/>
        <dsp:cNvSpPr/>
      </dsp:nvSpPr>
      <dsp:spPr>
        <a:xfrm>
          <a:off x="7857939" y="1466069"/>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غياب التشاور</a:t>
          </a:r>
          <a:endParaRPr lang="fr-FR" sz="2600" kern="1200" dirty="0"/>
        </a:p>
      </dsp:txBody>
      <dsp:txXfrm>
        <a:off x="7857939" y="1466069"/>
        <a:ext cx="2092327" cy="1255396"/>
      </dsp:txXfrm>
    </dsp:sp>
    <dsp:sp modelId="{7BE8D63A-FE41-4501-B8D3-476539DFC968}">
      <dsp:nvSpPr>
        <dsp:cNvPr id="0" name=""/>
        <dsp:cNvSpPr/>
      </dsp:nvSpPr>
      <dsp:spPr>
        <a:xfrm>
          <a:off x="2104039" y="2930698"/>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ضعف البنية التحتية</a:t>
          </a:r>
          <a:endParaRPr lang="fr-FR" sz="2600" kern="1200" dirty="0"/>
        </a:p>
      </dsp:txBody>
      <dsp:txXfrm>
        <a:off x="2104039" y="2930698"/>
        <a:ext cx="2092327" cy="1255396"/>
      </dsp:txXfrm>
    </dsp:sp>
    <dsp:sp modelId="{952DD2D4-458D-445A-96D7-483BC6F264F2}">
      <dsp:nvSpPr>
        <dsp:cNvPr id="0" name=""/>
        <dsp:cNvSpPr/>
      </dsp:nvSpPr>
      <dsp:spPr>
        <a:xfrm>
          <a:off x="4405599" y="2930698"/>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الظروف الاجتماعية والاقتصادية</a:t>
          </a:r>
          <a:endParaRPr lang="fr-FR" sz="2600" kern="1200" dirty="0"/>
        </a:p>
      </dsp:txBody>
      <dsp:txXfrm>
        <a:off x="4405599" y="2930698"/>
        <a:ext cx="2092327" cy="1255396"/>
      </dsp:txXfrm>
    </dsp:sp>
    <dsp:sp modelId="{A3A5774F-331E-4A7A-A876-C9040F6664D2}">
      <dsp:nvSpPr>
        <dsp:cNvPr id="0" name=""/>
        <dsp:cNvSpPr/>
      </dsp:nvSpPr>
      <dsp:spPr>
        <a:xfrm>
          <a:off x="6707159" y="2930698"/>
          <a:ext cx="2092327" cy="1255396"/>
        </a:xfrm>
        <a:prstGeom prst="rect">
          <a:avLst/>
        </a:prstGeom>
        <a:solidFill>
          <a:schemeClr val="lt1">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MA" sz="2600" kern="1200"/>
            <a:t>غياب النقل المدرسي</a:t>
          </a:r>
          <a:endParaRPr lang="fr-FR" sz="2600" kern="1200" dirty="0"/>
        </a:p>
      </dsp:txBody>
      <dsp:txXfrm>
        <a:off x="6707159" y="2930698"/>
        <a:ext cx="2092327" cy="12553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809B353F-5360-4155-8647-D61379B5862C}" type="datetimeFigureOut">
              <a:rPr lang="fr-FR" smtClean="0"/>
              <a:t>18/12/2025</a:t>
            </a:fld>
            <a:endParaRPr lang="fr-F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fr-F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47569ABB-D08E-4826-B4CE-80736C21B97D}" type="slidenum">
              <a:rPr lang="fr-FR" smtClean="0"/>
              <a:t>‹N°›</a:t>
            </a:fld>
            <a:endParaRPr lang="fr-F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5759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09B353F-5360-4155-8647-D61379B5862C}" type="datetimeFigureOut">
              <a:rPr lang="fr-FR" smtClean="0"/>
              <a:t>18/12/2025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1148240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r-FR"/>
              <a:t>Modifiez le style du titre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09B353F-5360-4155-8647-D61379B5862C}" type="datetimeFigureOut">
              <a:rPr lang="fr-FR" smtClean="0"/>
              <a:t>18/12/2025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1638121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52710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09B353F-5360-4155-8647-D61379B5862C}" type="datetimeFigureOut">
              <a:rPr lang="fr-FR" smtClean="0"/>
              <a:t>18/12/2025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93879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09B353F-5360-4155-8647-D61379B5862C}" type="datetimeFigureOut">
              <a:rPr lang="fr-FR" smtClean="0"/>
              <a:t>18/12/2025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2742494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B353F-5360-4155-8647-D61379B5862C}" type="datetimeFigureOut">
              <a:rPr lang="fr-FR" smtClean="0"/>
              <a:t>18/12/2025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387018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298284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3074993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413550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802502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05147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09B353F-5360-4155-8647-D61379B5862C}" type="datetimeFigureOut">
              <a:rPr lang="fr-FR" smtClean="0"/>
              <a:t>18/12/2025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1023119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809B353F-5360-4155-8647-D61379B5862C}" type="datetimeFigureOut">
              <a:rPr lang="fr-FR" smtClean="0"/>
              <a:t>18/12/2025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3095297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809B353F-5360-4155-8647-D61379B5862C}" type="datetimeFigureOut">
              <a:rPr lang="fr-FR" smtClean="0"/>
              <a:t>18/12/2025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2139499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09B353F-5360-4155-8647-D61379B5862C}" type="datetimeFigureOut">
              <a:rPr lang="fr-FR" smtClean="0"/>
              <a:t>18/12/2025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3037099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09B353F-5360-4155-8647-D61379B5862C}" type="datetimeFigureOut">
              <a:rPr lang="fr-FR" smtClean="0"/>
              <a:t>18/12/2025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569ABB-D08E-4826-B4CE-80736C21B97D}" type="slidenum">
              <a:rPr lang="fr-FR" smtClean="0"/>
              <a:t>‹N°›</a:t>
            </a:fld>
            <a:endParaRPr lang="fr-FR"/>
          </a:p>
        </p:txBody>
      </p:sp>
    </p:spTree>
    <p:extLst>
      <p:ext uri="{BB962C8B-B14F-4D97-AF65-F5344CB8AC3E}">
        <p14:creationId xmlns:p14="http://schemas.microsoft.com/office/powerpoint/2010/main" val="135633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809B353F-5360-4155-8647-D61379B5862C}" type="datetimeFigureOut">
              <a:rPr lang="fr-FR" smtClean="0"/>
              <a:t>18/12/2025</a:t>
            </a:fld>
            <a:endParaRPr lang="fr-F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fr-F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7569ABB-D08E-4826-B4CE-80736C21B97D}" type="slidenum">
              <a:rPr lang="fr-FR" smtClean="0"/>
              <a:t>‹N°›</a:t>
            </a:fld>
            <a:endParaRPr lang="fr-FR"/>
          </a:p>
        </p:txBody>
      </p:sp>
    </p:spTree>
    <p:extLst>
      <p:ext uri="{BB962C8B-B14F-4D97-AF65-F5344CB8AC3E}">
        <p14:creationId xmlns:p14="http://schemas.microsoft.com/office/powerpoint/2010/main" val="364102968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F13765-29FE-C3D9-29E5-E4E22C7406A1}"/>
              </a:ext>
            </a:extLst>
          </p:cNvPr>
          <p:cNvSpPr>
            <a:spLocks noGrp="1"/>
          </p:cNvSpPr>
          <p:nvPr>
            <p:ph type="ctrTitle"/>
          </p:nvPr>
        </p:nvSpPr>
        <p:spPr>
          <a:xfrm>
            <a:off x="1399309" y="1507127"/>
            <a:ext cx="9144000" cy="114038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ar-MA" dirty="0"/>
              <a:t>الاستعداد لمباراة الإدارة التربوية</a:t>
            </a:r>
            <a:endParaRPr lang="fr-FR" dirty="0"/>
          </a:p>
        </p:txBody>
      </p:sp>
      <p:sp>
        <p:nvSpPr>
          <p:cNvPr id="3" name="Sous-titre 2">
            <a:extLst>
              <a:ext uri="{FF2B5EF4-FFF2-40B4-BE49-F238E27FC236}">
                <a16:creationId xmlns:a16="http://schemas.microsoft.com/office/drawing/2014/main" id="{394F88C7-69FD-C20A-79FD-FB1484B638A3}"/>
              </a:ext>
            </a:extLst>
          </p:cNvPr>
          <p:cNvSpPr>
            <a:spLocks noGrp="1"/>
          </p:cNvSpPr>
          <p:nvPr>
            <p:ph type="subTitle" idx="1"/>
          </p:nvPr>
        </p:nvSpPr>
        <p:spPr>
          <a:xfrm>
            <a:off x="5853322" y="3864648"/>
            <a:ext cx="4689987" cy="1222322"/>
          </a:xfrm>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r>
              <a:rPr lang="ar-MA" sz="8800" dirty="0"/>
              <a:t>2026</a:t>
            </a:r>
            <a:endParaRPr lang="fr-FR" sz="8800" dirty="0"/>
          </a:p>
        </p:txBody>
      </p:sp>
      <p:pic>
        <p:nvPicPr>
          <p:cNvPr id="5" name="Image 4">
            <a:extLst>
              <a:ext uri="{FF2B5EF4-FFF2-40B4-BE49-F238E27FC236}">
                <a16:creationId xmlns:a16="http://schemas.microsoft.com/office/drawing/2014/main" id="{4111CE43-8B12-DF3D-78FC-7328FD84F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91" y="2728977"/>
            <a:ext cx="4944774" cy="3493665"/>
          </a:xfrm>
          <a:prstGeom prst="rect">
            <a:avLst/>
          </a:prstGeom>
        </p:spPr>
      </p:pic>
    </p:spTree>
    <p:extLst>
      <p:ext uri="{BB962C8B-B14F-4D97-AF65-F5344CB8AC3E}">
        <p14:creationId xmlns:p14="http://schemas.microsoft.com/office/powerpoint/2010/main" val="225291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215ABB7-CB7F-16DB-99D5-F3DD4C54D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408038"/>
            <a:ext cx="9026013" cy="6041923"/>
          </a:xfrm>
          <a:prstGeom prst="rect">
            <a:avLst/>
          </a:prstGeom>
        </p:spPr>
      </p:pic>
    </p:spTree>
    <p:extLst>
      <p:ext uri="{BB962C8B-B14F-4D97-AF65-F5344CB8AC3E}">
        <p14:creationId xmlns:p14="http://schemas.microsoft.com/office/powerpoint/2010/main" val="5519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2C62D0-A2D5-930C-42AC-C63187102048}"/>
              </a:ext>
            </a:extLst>
          </p:cNvPr>
          <p:cNvSpPr>
            <a:spLocks noGrp="1"/>
          </p:cNvSpPr>
          <p:nvPr>
            <p:ph type="title"/>
          </p:nvPr>
        </p:nvSpPr>
        <p:spPr/>
        <p:txBody>
          <a:bodyPr>
            <a:normAutofit/>
          </a:bodyPr>
          <a:lstStyle/>
          <a:p>
            <a:r>
              <a:rPr lang="ar-MA" sz="13800" b="1" dirty="0"/>
              <a:t>الخريطة المدرسية</a:t>
            </a:r>
            <a:endParaRPr lang="fr-FR" sz="13800" b="1" dirty="0"/>
          </a:p>
        </p:txBody>
      </p:sp>
    </p:spTree>
    <p:extLst>
      <p:ext uri="{BB962C8B-B14F-4D97-AF65-F5344CB8AC3E}">
        <p14:creationId xmlns:p14="http://schemas.microsoft.com/office/powerpoint/2010/main" val="4107681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D89D10-141C-A07F-6C92-6AE3F73AF545}"/>
              </a:ext>
            </a:extLst>
          </p:cNvPr>
          <p:cNvSpPr>
            <a:spLocks noGrp="1"/>
          </p:cNvSpPr>
          <p:nvPr>
            <p:ph type="title"/>
          </p:nvPr>
        </p:nvSpPr>
        <p:spPr>
          <a:xfrm>
            <a:off x="532145" y="317634"/>
            <a:ext cx="10396882" cy="1151965"/>
          </a:xfrm>
        </p:spPr>
        <p:txBody>
          <a:bodyPr/>
          <a:lstStyle/>
          <a:p>
            <a:pPr algn="ctr"/>
            <a:r>
              <a:rPr lang="ar-MA" dirty="0"/>
              <a:t>محاور العرض</a:t>
            </a:r>
            <a:endParaRPr lang="fr-FR" dirty="0"/>
          </a:p>
        </p:txBody>
      </p:sp>
      <p:sp>
        <p:nvSpPr>
          <p:cNvPr id="5" name="Rectangle 4">
            <a:extLst>
              <a:ext uri="{FF2B5EF4-FFF2-40B4-BE49-F238E27FC236}">
                <a16:creationId xmlns:a16="http://schemas.microsoft.com/office/drawing/2014/main" id="{68BE3B49-E54C-449A-91C9-CEA7ABF31984}"/>
              </a:ext>
            </a:extLst>
          </p:cNvPr>
          <p:cNvSpPr/>
          <p:nvPr/>
        </p:nvSpPr>
        <p:spPr>
          <a:xfrm>
            <a:off x="1704109" y="1693719"/>
            <a:ext cx="8052955" cy="427066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lgn="r" rtl="1">
              <a:buFont typeface="Wingdings" panose="05000000000000000000" pitchFamily="2" charset="2"/>
              <a:buChar char="q"/>
            </a:pPr>
            <a:r>
              <a:rPr lang="ar-MA" sz="2400" b="1" dirty="0"/>
              <a:t>مقدمة</a:t>
            </a:r>
          </a:p>
          <a:p>
            <a:pPr marL="342900" indent="-342900" algn="r" rtl="1">
              <a:buFont typeface="Wingdings" panose="05000000000000000000" pitchFamily="2" charset="2"/>
              <a:buChar char="q"/>
            </a:pPr>
            <a:r>
              <a:rPr lang="ar-MA" sz="2400" b="1" dirty="0"/>
              <a:t>المرجعيات القانونية</a:t>
            </a:r>
          </a:p>
          <a:p>
            <a:pPr marL="342900" indent="-342900" algn="r" rtl="1">
              <a:buFont typeface="Wingdings" panose="05000000000000000000" pitchFamily="2" charset="2"/>
              <a:buChar char="q"/>
            </a:pPr>
            <a:r>
              <a:rPr lang="ar-MA" sz="2400" b="1" dirty="0"/>
              <a:t>تعريف</a:t>
            </a:r>
          </a:p>
          <a:p>
            <a:pPr marL="342900" indent="-342900" algn="r" rtl="1">
              <a:buFont typeface="Wingdings" panose="05000000000000000000" pitchFamily="2" charset="2"/>
              <a:buChar char="q"/>
            </a:pPr>
            <a:r>
              <a:rPr lang="ar-MA" sz="2400" b="1" dirty="0"/>
              <a:t>اهداف الخريطة المدرسية</a:t>
            </a:r>
          </a:p>
          <a:p>
            <a:pPr marL="342900" indent="-342900" algn="r" rtl="1">
              <a:buFont typeface="Wingdings" panose="05000000000000000000" pitchFamily="2" charset="2"/>
              <a:buChar char="q"/>
            </a:pPr>
            <a:r>
              <a:rPr lang="ar-MA" sz="2400" b="1" dirty="0"/>
              <a:t>العوامل المؤثرة في الخريطة المدرسية</a:t>
            </a:r>
          </a:p>
          <a:p>
            <a:pPr marL="342900" indent="-342900" algn="r" rtl="1">
              <a:buFont typeface="Wingdings" panose="05000000000000000000" pitchFamily="2" charset="2"/>
              <a:buChar char="q"/>
            </a:pPr>
            <a:r>
              <a:rPr lang="ar-MA" sz="2400" b="1" dirty="0"/>
              <a:t>مراحل اعداد الخريطة المدرسية</a:t>
            </a:r>
          </a:p>
          <a:p>
            <a:pPr marL="342900" indent="-342900" algn="r" rtl="1">
              <a:buFont typeface="Wingdings" panose="05000000000000000000" pitchFamily="2" charset="2"/>
              <a:buChar char="q"/>
            </a:pPr>
            <a:r>
              <a:rPr lang="ar-MA" sz="2400" b="1" dirty="0"/>
              <a:t>دور الإدارة التربوية في اعداد الخريطة المدرسية</a:t>
            </a:r>
          </a:p>
          <a:p>
            <a:pPr marL="342900" indent="-342900" algn="r" rtl="1">
              <a:buFont typeface="Wingdings" panose="05000000000000000000" pitchFamily="2" charset="2"/>
              <a:buChar char="q"/>
            </a:pPr>
            <a:r>
              <a:rPr lang="ar-MA" sz="2400" b="1" dirty="0"/>
              <a:t>طرق تدبير وتنزيل الخريطة المدرسية</a:t>
            </a:r>
          </a:p>
          <a:p>
            <a:pPr marL="342900" indent="-342900" algn="r" rtl="1">
              <a:buFont typeface="Wingdings" panose="05000000000000000000" pitchFamily="2" charset="2"/>
              <a:buChar char="q"/>
            </a:pPr>
            <a:r>
              <a:rPr lang="ar-MA" sz="2400" b="1" dirty="0"/>
              <a:t>صعوبات تنزيل الخريطة المدرسية</a:t>
            </a:r>
          </a:p>
          <a:p>
            <a:pPr marL="342900" indent="-342900" algn="r" rtl="1">
              <a:buFont typeface="Wingdings" panose="05000000000000000000" pitchFamily="2" charset="2"/>
              <a:buChar char="q"/>
            </a:pPr>
            <a:r>
              <a:rPr lang="ar-MA" sz="2400" b="1" dirty="0"/>
              <a:t>الفرق بين الخريطة التربوية والخريطة المدرسية والتنظيم التربوي</a:t>
            </a:r>
            <a:endParaRPr lang="fr-FR" sz="2400" b="1" dirty="0"/>
          </a:p>
        </p:txBody>
      </p:sp>
    </p:spTree>
    <p:extLst>
      <p:ext uri="{BB962C8B-B14F-4D97-AF65-F5344CB8AC3E}">
        <p14:creationId xmlns:p14="http://schemas.microsoft.com/office/powerpoint/2010/main" val="792116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7C76E4A0-CBA7-14DB-74FA-118A671373A7}"/>
              </a:ext>
            </a:extLst>
          </p:cNvPr>
          <p:cNvSpPr/>
          <p:nvPr/>
        </p:nvSpPr>
        <p:spPr>
          <a:xfrm>
            <a:off x="8702219" y="1496626"/>
            <a:ext cx="2281084" cy="297917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4800" b="1" dirty="0"/>
              <a:t>سؤال؟</a:t>
            </a:r>
            <a:endParaRPr lang="fr-FR" sz="4800" b="1" dirty="0"/>
          </a:p>
        </p:txBody>
      </p:sp>
      <p:sp>
        <p:nvSpPr>
          <p:cNvPr id="2" name="Rectangle 1">
            <a:extLst>
              <a:ext uri="{FF2B5EF4-FFF2-40B4-BE49-F238E27FC236}">
                <a16:creationId xmlns:a16="http://schemas.microsoft.com/office/drawing/2014/main" id="{3D8B564E-E5A2-1342-AA17-56DA0845C8A8}"/>
              </a:ext>
            </a:extLst>
          </p:cNvPr>
          <p:cNvSpPr/>
          <p:nvPr/>
        </p:nvSpPr>
        <p:spPr>
          <a:xfrm>
            <a:off x="2047009" y="504825"/>
            <a:ext cx="5164281" cy="12573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3200" b="1" dirty="0"/>
              <a:t>هل لديك فكرة او معلومات حول الخريطة المدرسية؟</a:t>
            </a:r>
            <a:endParaRPr lang="fr-FR" sz="3200" b="1" dirty="0"/>
          </a:p>
        </p:txBody>
      </p:sp>
      <p:pic>
        <p:nvPicPr>
          <p:cNvPr id="5" name="Image 4">
            <a:extLst>
              <a:ext uri="{FF2B5EF4-FFF2-40B4-BE49-F238E27FC236}">
                <a16:creationId xmlns:a16="http://schemas.microsoft.com/office/drawing/2014/main" id="{A8106083-0BA2-DF2C-365B-8EF83FC52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009" y="2146588"/>
            <a:ext cx="5572125" cy="3333750"/>
          </a:xfrm>
          <a:prstGeom prst="rect">
            <a:avLst/>
          </a:prstGeom>
        </p:spPr>
      </p:pic>
    </p:spTree>
    <p:extLst>
      <p:ext uri="{BB962C8B-B14F-4D97-AF65-F5344CB8AC3E}">
        <p14:creationId xmlns:p14="http://schemas.microsoft.com/office/powerpoint/2010/main" val="3249820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04B0A-5881-9272-80A8-95798A453DEF}"/>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A6CD184B-BAC4-544D-65DA-C61AF5137E84}"/>
              </a:ext>
            </a:extLst>
          </p:cNvPr>
          <p:cNvSpPr/>
          <p:nvPr/>
        </p:nvSpPr>
        <p:spPr>
          <a:xfrm>
            <a:off x="8702219" y="1496626"/>
            <a:ext cx="2281084" cy="297917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4800" b="1" dirty="0"/>
              <a:t>مقدمة</a:t>
            </a:r>
            <a:endParaRPr lang="fr-FR" sz="4800" b="1" dirty="0"/>
          </a:p>
        </p:txBody>
      </p:sp>
      <p:sp>
        <p:nvSpPr>
          <p:cNvPr id="2" name="Rectangle 1">
            <a:extLst>
              <a:ext uri="{FF2B5EF4-FFF2-40B4-BE49-F238E27FC236}">
                <a16:creationId xmlns:a16="http://schemas.microsoft.com/office/drawing/2014/main" id="{C3196A5A-15E3-490D-50FF-02597B9C3F20}"/>
              </a:ext>
            </a:extLst>
          </p:cNvPr>
          <p:cNvSpPr/>
          <p:nvPr/>
        </p:nvSpPr>
        <p:spPr>
          <a:xfrm>
            <a:off x="1849582" y="867976"/>
            <a:ext cx="5164281" cy="12573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4400" b="1" dirty="0"/>
              <a:t>الخريطة المدرسية</a:t>
            </a:r>
            <a:endParaRPr lang="fr-FR" sz="4400" b="1" dirty="0"/>
          </a:p>
        </p:txBody>
      </p:sp>
      <p:pic>
        <p:nvPicPr>
          <p:cNvPr id="7" name="Image 6">
            <a:extLst>
              <a:ext uri="{FF2B5EF4-FFF2-40B4-BE49-F238E27FC236}">
                <a16:creationId xmlns:a16="http://schemas.microsoft.com/office/drawing/2014/main" id="{CD541621-A6B8-8259-0B40-81965634C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400" y="2407646"/>
            <a:ext cx="6706641" cy="297917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6015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1F9A55-67FB-D8E3-BCB3-7545D1E3588B}"/>
              </a:ext>
            </a:extLst>
          </p:cNvPr>
          <p:cNvSpPr>
            <a:spLocks noGrp="1"/>
          </p:cNvSpPr>
          <p:nvPr>
            <p:ph type="title"/>
          </p:nvPr>
        </p:nvSpPr>
        <p:spPr>
          <a:xfrm>
            <a:off x="581890" y="0"/>
            <a:ext cx="10376101" cy="1151965"/>
          </a:xfrm>
        </p:spPr>
        <p:txBody>
          <a:bodyPr/>
          <a:lstStyle/>
          <a:p>
            <a:pPr algn="ctr"/>
            <a:r>
              <a:rPr lang="ar-MA" dirty="0"/>
              <a:t>المرجعيات القانونية</a:t>
            </a:r>
            <a:endParaRPr lang="fr-FR" dirty="0"/>
          </a:p>
        </p:txBody>
      </p:sp>
      <p:pic>
        <p:nvPicPr>
          <p:cNvPr id="3" name="Image 2">
            <a:extLst>
              <a:ext uri="{FF2B5EF4-FFF2-40B4-BE49-F238E27FC236}">
                <a16:creationId xmlns:a16="http://schemas.microsoft.com/office/drawing/2014/main" id="{624572BA-07B9-D5D9-2B0B-A00E742D35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065875"/>
            <a:ext cx="6754091" cy="4240530"/>
          </a:xfrm>
          <a:prstGeom prst="rect">
            <a:avLst/>
          </a:prstGeom>
        </p:spPr>
      </p:pic>
    </p:spTree>
    <p:extLst>
      <p:ext uri="{BB962C8B-B14F-4D97-AF65-F5344CB8AC3E}">
        <p14:creationId xmlns:p14="http://schemas.microsoft.com/office/powerpoint/2010/main" val="923090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65CC78-6C6E-04BF-20CC-65629070E36F}"/>
              </a:ext>
            </a:extLst>
          </p:cNvPr>
          <p:cNvSpPr>
            <a:spLocks noGrp="1"/>
          </p:cNvSpPr>
          <p:nvPr>
            <p:ph type="title"/>
          </p:nvPr>
        </p:nvSpPr>
        <p:spPr/>
        <p:txBody>
          <a:bodyPr/>
          <a:lstStyle/>
          <a:p>
            <a:pPr algn="ctr"/>
            <a:r>
              <a:rPr lang="ar-MA" dirty="0"/>
              <a:t>القانون الاطار 17-51</a:t>
            </a:r>
            <a:endParaRPr lang="fr-FR" dirty="0"/>
          </a:p>
        </p:txBody>
      </p:sp>
      <p:sp>
        <p:nvSpPr>
          <p:cNvPr id="3" name="ZoneTexte 2">
            <a:extLst>
              <a:ext uri="{FF2B5EF4-FFF2-40B4-BE49-F238E27FC236}">
                <a16:creationId xmlns:a16="http://schemas.microsoft.com/office/drawing/2014/main" id="{3FA2281B-0FDD-06F5-F5DF-54A5C93DF40C}"/>
              </a:ext>
            </a:extLst>
          </p:cNvPr>
          <p:cNvSpPr txBox="1"/>
          <p:nvPr/>
        </p:nvSpPr>
        <p:spPr>
          <a:xfrm>
            <a:off x="5787736" y="2136338"/>
            <a:ext cx="4291446"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r"/>
            <a:r>
              <a:rPr lang="ar-SA" sz="2000" b="1" dirty="0"/>
              <a:t>القانون الإطار 51.17 يعتبر المرجع الأعلى لتنزيل الإصلاح التربوي بالمغرب، ويؤكد على ضمان تعليم إلزامي مجاني ومنصف للأطفال من 4 إلى 15 سنة، مع ربط الخريطة المدرسية بالتخطيط الترابي والعدالة المجالية والاجتماعية. ينص على تطوير العرض المدرسي عبر توسيع الشبكة التعليمية، وتقريب المؤسسات من المتعلمين، وتكييف التوزيع حسب المعطيات الديموغرافية والاقتصادية في كل جهة</a:t>
            </a:r>
            <a:r>
              <a:rPr lang="ar-SA" dirty="0"/>
              <a:t>.</a:t>
            </a:r>
            <a:endParaRPr lang="fr-FR" dirty="0"/>
          </a:p>
        </p:txBody>
      </p:sp>
      <p:sp>
        <p:nvSpPr>
          <p:cNvPr id="4" name="ZoneTexte 3">
            <a:extLst>
              <a:ext uri="{FF2B5EF4-FFF2-40B4-BE49-F238E27FC236}">
                <a16:creationId xmlns:a16="http://schemas.microsoft.com/office/drawing/2014/main" id="{84937C16-DF37-4527-0DC3-9F3531C1D0A0}"/>
              </a:ext>
            </a:extLst>
          </p:cNvPr>
          <p:cNvSpPr txBox="1"/>
          <p:nvPr/>
        </p:nvSpPr>
        <p:spPr>
          <a:xfrm>
            <a:off x="852055" y="2015836"/>
            <a:ext cx="4468090" cy="317009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ar-SA" sz="2000" b="1" dirty="0">
                <a:solidFill>
                  <a:srgbClr val="0070C0"/>
                </a:solidFill>
              </a:rPr>
              <a:t>علاقة القانون 51.17 بالخريطة المدرسية</a:t>
            </a:r>
            <a:endParaRPr lang="ar-MA" sz="2000" b="1" dirty="0">
              <a:solidFill>
                <a:srgbClr val="0070C0"/>
              </a:solidFill>
            </a:endParaRPr>
          </a:p>
          <a:p>
            <a:pPr algn="r"/>
            <a:r>
              <a:rPr lang="ar-SA" sz="2000" b="1" dirty="0"/>
              <a:t>يفرض القانون اعتماد أدوات حديثة للتخطيط، مثل الأنظمة الرقمية وقواعد المعطيات، لضبط الخريطة المدرسية وتحيينها سنويًا على أساس مؤشرات دقيقة (الروافد، نسب الاكتظاظ، نسب الهدر المدرسي). كما يشدد على دور الجماعات الترابية والشركاء المحليين في برمجة البنيات التحتية المدرسية، بما يجعل الخريطة المدرسية أداة لتنفيذ مبدأ تكافؤ الفرص وجودة </a:t>
            </a:r>
            <a:r>
              <a:rPr lang="ar-SA" sz="2000" b="1" dirty="0" err="1"/>
              <a:t>التعلمات</a:t>
            </a:r>
            <a:r>
              <a:rPr lang="ar-SA" sz="2000" b="1" dirty="0"/>
              <a:t> كما حددته خارطة الطريق 2022-2026</a:t>
            </a:r>
            <a:endParaRPr lang="fr-FR" sz="2000" b="1" dirty="0"/>
          </a:p>
        </p:txBody>
      </p:sp>
    </p:spTree>
    <p:extLst>
      <p:ext uri="{BB962C8B-B14F-4D97-AF65-F5344CB8AC3E}">
        <p14:creationId xmlns:p14="http://schemas.microsoft.com/office/powerpoint/2010/main" val="960288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7CF0C-934B-000F-A91B-1523D2F808DF}"/>
              </a:ext>
            </a:extLst>
          </p:cNvPr>
          <p:cNvSpPr>
            <a:spLocks noGrp="1"/>
          </p:cNvSpPr>
          <p:nvPr>
            <p:ph type="title"/>
          </p:nvPr>
        </p:nvSpPr>
        <p:spPr>
          <a:xfrm>
            <a:off x="1295402" y="982133"/>
            <a:ext cx="9601196" cy="732368"/>
          </a:xfrm>
        </p:spPr>
        <p:txBody>
          <a:bodyPr>
            <a:normAutofit fontScale="90000"/>
          </a:bodyPr>
          <a:lstStyle/>
          <a:p>
            <a:pPr algn="ctr"/>
            <a:r>
              <a:rPr lang="ar-MA" dirty="0"/>
              <a:t>تعريف الخريطة المدرسية</a:t>
            </a:r>
            <a:endParaRPr lang="fr-FR" dirty="0"/>
          </a:p>
        </p:txBody>
      </p:sp>
      <p:sp>
        <p:nvSpPr>
          <p:cNvPr id="3" name="Rectangle 2">
            <a:extLst>
              <a:ext uri="{FF2B5EF4-FFF2-40B4-BE49-F238E27FC236}">
                <a16:creationId xmlns:a16="http://schemas.microsoft.com/office/drawing/2014/main" id="{C9CD9FBA-CADA-04FB-FE5F-1EA59BA080D6}"/>
              </a:ext>
            </a:extLst>
          </p:cNvPr>
          <p:cNvSpPr/>
          <p:nvPr/>
        </p:nvSpPr>
        <p:spPr>
          <a:xfrm>
            <a:off x="1025238" y="2067790"/>
            <a:ext cx="9601195" cy="31534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r"/>
            <a:r>
              <a:rPr lang="ar-SA" sz="2800" b="1" dirty="0"/>
              <a:t>الخريطة المدرسية هي أداة تخطيطية أساسية في الإدارة التربوية المغربية، تهدف إلى تنظيم توزيع التلاميذ على المؤسسات التعليمية بناءً على القدرات الاستيعابية، الاحتياجات الديموغرافية، والمعطيات الجغرافية. تُعدّ سنويًا لضمان عدالة التوزيع، تجنب الازدحام، وتعزيز التمدرس الإلزامي من سن 4 إلى 15 عامًا، كما يحدده القانون الإطار 51.17. تعتمد على بيانات نظام مسار لتحديد الروافد (التلاميذ الجدد) وتخصيص المقاعد.</a:t>
            </a:r>
            <a:endParaRPr lang="fr-FR" sz="2800" b="1" dirty="0"/>
          </a:p>
        </p:txBody>
      </p:sp>
    </p:spTree>
    <p:extLst>
      <p:ext uri="{BB962C8B-B14F-4D97-AF65-F5344CB8AC3E}">
        <p14:creationId xmlns:p14="http://schemas.microsoft.com/office/powerpoint/2010/main" val="147196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B995EE-3F83-9B47-23BC-307536FDBEE6}"/>
              </a:ext>
            </a:extLst>
          </p:cNvPr>
          <p:cNvSpPr>
            <a:spLocks noGrp="1"/>
          </p:cNvSpPr>
          <p:nvPr>
            <p:ph type="title"/>
          </p:nvPr>
        </p:nvSpPr>
        <p:spPr/>
        <p:txBody>
          <a:bodyPr/>
          <a:lstStyle/>
          <a:p>
            <a:pPr algn="ctr"/>
            <a:r>
              <a:rPr lang="ar-MA" dirty="0"/>
              <a:t>أهداف الخريطة المدرسية</a:t>
            </a:r>
            <a:endParaRPr lang="fr-FR" dirty="0"/>
          </a:p>
        </p:txBody>
      </p:sp>
      <p:graphicFrame>
        <p:nvGraphicFramePr>
          <p:cNvPr id="4" name="Diagramme 3">
            <a:extLst>
              <a:ext uri="{FF2B5EF4-FFF2-40B4-BE49-F238E27FC236}">
                <a16:creationId xmlns:a16="http://schemas.microsoft.com/office/drawing/2014/main" id="{102CE452-EC65-E535-C852-1D938489FE76}"/>
              </a:ext>
            </a:extLst>
          </p:cNvPr>
          <p:cNvGraphicFramePr/>
          <p:nvPr>
            <p:extLst>
              <p:ext uri="{D42A27DB-BD31-4B8C-83A1-F6EECF244321}">
                <p14:modId xmlns:p14="http://schemas.microsoft.com/office/powerpoint/2010/main" val="926106046"/>
              </p:ext>
            </p:extLst>
          </p:nvPr>
        </p:nvGraphicFramePr>
        <p:xfrm>
          <a:off x="2032000" y="1631373"/>
          <a:ext cx="8556336" cy="3844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870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6F44C-9D28-91F1-9F85-06B1265A87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CB7CD0-9A80-5D30-44B4-BDC4696ECEC4}"/>
              </a:ext>
            </a:extLst>
          </p:cNvPr>
          <p:cNvSpPr>
            <a:spLocks noGrp="1"/>
          </p:cNvSpPr>
          <p:nvPr>
            <p:ph type="title"/>
          </p:nvPr>
        </p:nvSpPr>
        <p:spPr/>
        <p:txBody>
          <a:bodyPr>
            <a:normAutofit fontScale="90000"/>
          </a:bodyPr>
          <a:lstStyle/>
          <a:p>
            <a:pPr algn="ctr"/>
            <a:r>
              <a:rPr lang="ar-MA" dirty="0"/>
              <a:t>العوامل المؤثرة في الخريطة المدرسية</a:t>
            </a:r>
            <a:br>
              <a:rPr lang="ar-MA" dirty="0"/>
            </a:br>
            <a:endParaRPr lang="fr-FR" dirty="0"/>
          </a:p>
        </p:txBody>
      </p:sp>
      <p:graphicFrame>
        <p:nvGraphicFramePr>
          <p:cNvPr id="4" name="Diagramme 3">
            <a:extLst>
              <a:ext uri="{FF2B5EF4-FFF2-40B4-BE49-F238E27FC236}">
                <a16:creationId xmlns:a16="http://schemas.microsoft.com/office/drawing/2014/main" id="{5187F7C2-C5F2-94E1-3283-FC13088C21A8}"/>
              </a:ext>
            </a:extLst>
          </p:cNvPr>
          <p:cNvGraphicFramePr/>
          <p:nvPr>
            <p:extLst>
              <p:ext uri="{D42A27DB-BD31-4B8C-83A1-F6EECF244321}">
                <p14:modId xmlns:p14="http://schemas.microsoft.com/office/powerpoint/2010/main" val="688655541"/>
              </p:ext>
            </p:extLst>
          </p:nvPr>
        </p:nvGraphicFramePr>
        <p:xfrm>
          <a:off x="2032000" y="1631373"/>
          <a:ext cx="8556336" cy="3844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7534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5DF261-8AF1-946E-700B-41E07C3B9282}"/>
              </a:ext>
            </a:extLst>
          </p:cNvPr>
          <p:cNvSpPr>
            <a:spLocks noGrp="1"/>
          </p:cNvSpPr>
          <p:nvPr>
            <p:ph type="title"/>
          </p:nvPr>
        </p:nvSpPr>
        <p:spPr>
          <a:xfrm>
            <a:off x="573710" y="223851"/>
            <a:ext cx="10396882" cy="1158140"/>
          </a:xfrm>
        </p:spPr>
        <p:txBody>
          <a:bodyPr/>
          <a:lstStyle/>
          <a:p>
            <a:pPr algn="ctr"/>
            <a:r>
              <a:rPr lang="ar-MA" dirty="0"/>
              <a:t>مصطلحات مهمة</a:t>
            </a:r>
            <a:endParaRPr lang="fr-FR" dirty="0"/>
          </a:p>
        </p:txBody>
      </p:sp>
      <p:pic>
        <p:nvPicPr>
          <p:cNvPr id="8" name="Espace réservé du contenu 7">
            <a:extLst>
              <a:ext uri="{FF2B5EF4-FFF2-40B4-BE49-F238E27FC236}">
                <a16:creationId xmlns:a16="http://schemas.microsoft.com/office/drawing/2014/main" id="{0BE4FDB4-5B74-83E2-777B-4676BEEB774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85800" y="1236518"/>
            <a:ext cx="5087938" cy="4239491"/>
          </a:xfrm>
        </p:spPr>
      </p:pic>
      <p:pic>
        <p:nvPicPr>
          <p:cNvPr id="6" name="Espace réservé du contenu 5">
            <a:extLst>
              <a:ext uri="{FF2B5EF4-FFF2-40B4-BE49-F238E27FC236}">
                <a16:creationId xmlns:a16="http://schemas.microsoft.com/office/drawing/2014/main" id="{3093C1D1-5F95-D530-777E-957287C4989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994400" y="1236518"/>
            <a:ext cx="5086350" cy="4239491"/>
          </a:xfrm>
        </p:spPr>
      </p:pic>
    </p:spTree>
    <p:extLst>
      <p:ext uri="{BB962C8B-B14F-4D97-AF65-F5344CB8AC3E}">
        <p14:creationId xmlns:p14="http://schemas.microsoft.com/office/powerpoint/2010/main" val="3199380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A2C31-1BF8-76AF-DF98-318EDD8442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143EBD-901F-365E-41D8-B1188D269DF4}"/>
              </a:ext>
            </a:extLst>
          </p:cNvPr>
          <p:cNvSpPr>
            <a:spLocks noGrp="1"/>
          </p:cNvSpPr>
          <p:nvPr>
            <p:ph type="title"/>
          </p:nvPr>
        </p:nvSpPr>
        <p:spPr/>
        <p:txBody>
          <a:bodyPr>
            <a:normAutofit fontScale="90000"/>
          </a:bodyPr>
          <a:lstStyle/>
          <a:p>
            <a:pPr algn="ctr"/>
            <a:r>
              <a:rPr lang="ar-MA" dirty="0"/>
              <a:t>العوامل المؤثرة في الخريطة المدرسية</a:t>
            </a:r>
            <a:br>
              <a:rPr lang="ar-MA" dirty="0"/>
            </a:br>
            <a:endParaRPr lang="fr-FR" dirty="0"/>
          </a:p>
        </p:txBody>
      </p:sp>
      <p:graphicFrame>
        <p:nvGraphicFramePr>
          <p:cNvPr id="4" name="Diagramme 3">
            <a:extLst>
              <a:ext uri="{FF2B5EF4-FFF2-40B4-BE49-F238E27FC236}">
                <a16:creationId xmlns:a16="http://schemas.microsoft.com/office/drawing/2014/main" id="{6A1A23D9-A7CD-32E9-BC50-C4D4166020FA}"/>
              </a:ext>
            </a:extLst>
          </p:cNvPr>
          <p:cNvGraphicFramePr/>
          <p:nvPr>
            <p:extLst>
              <p:ext uri="{D42A27DB-BD31-4B8C-83A1-F6EECF244321}">
                <p14:modId xmlns:p14="http://schemas.microsoft.com/office/powerpoint/2010/main" val="1150672774"/>
              </p:ext>
            </p:extLst>
          </p:nvPr>
        </p:nvGraphicFramePr>
        <p:xfrm>
          <a:off x="2032000" y="1631373"/>
          <a:ext cx="8556336" cy="3844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4994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DF0CB53-F94B-5C34-E690-66BB4247F6E0}"/>
              </a:ext>
            </a:extLst>
          </p:cNvPr>
          <p:cNvSpPr>
            <a:spLocks noGrp="1"/>
          </p:cNvSpPr>
          <p:nvPr>
            <p:ph type="title"/>
          </p:nvPr>
        </p:nvSpPr>
        <p:spPr/>
        <p:txBody>
          <a:bodyPr>
            <a:normAutofit fontScale="90000"/>
          </a:bodyPr>
          <a:lstStyle/>
          <a:p>
            <a:r>
              <a:rPr lang="ar-MA" dirty="0"/>
              <a:t>دور الإدارة التربوية في اعداد الخريطة المدرسية</a:t>
            </a:r>
            <a:endParaRPr lang="fr-FR" dirty="0"/>
          </a:p>
        </p:txBody>
      </p:sp>
      <p:pic>
        <p:nvPicPr>
          <p:cNvPr id="6" name="Image 5">
            <a:extLst>
              <a:ext uri="{FF2B5EF4-FFF2-40B4-BE49-F238E27FC236}">
                <a16:creationId xmlns:a16="http://schemas.microsoft.com/office/drawing/2014/main" id="{90A6CF4E-3F85-41C5-EF28-805D2268B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1" y="1963882"/>
            <a:ext cx="9590808" cy="3764135"/>
          </a:xfrm>
          <a:prstGeom prst="rect">
            <a:avLst/>
          </a:prstGeom>
        </p:spPr>
      </p:pic>
    </p:spTree>
    <p:extLst>
      <p:ext uri="{BB962C8B-B14F-4D97-AF65-F5344CB8AC3E}">
        <p14:creationId xmlns:p14="http://schemas.microsoft.com/office/powerpoint/2010/main" val="221087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5A2C66-4D7B-8551-43E7-ABFBE8D4902E}"/>
              </a:ext>
            </a:extLst>
          </p:cNvPr>
          <p:cNvSpPr>
            <a:spLocks noGrp="1"/>
          </p:cNvSpPr>
          <p:nvPr>
            <p:ph type="title"/>
          </p:nvPr>
        </p:nvSpPr>
        <p:spPr/>
        <p:txBody>
          <a:bodyPr/>
          <a:lstStyle/>
          <a:p>
            <a:pPr algn="ctr"/>
            <a:r>
              <a:rPr lang="ar-MA" dirty="0"/>
              <a:t>طرق تدبير وتنزيل الخريطة المدرسية</a:t>
            </a:r>
            <a:endParaRPr lang="fr-FR" dirty="0"/>
          </a:p>
        </p:txBody>
      </p:sp>
      <p:sp>
        <p:nvSpPr>
          <p:cNvPr id="3" name="Ellipse 2">
            <a:extLst>
              <a:ext uri="{FF2B5EF4-FFF2-40B4-BE49-F238E27FC236}">
                <a16:creationId xmlns:a16="http://schemas.microsoft.com/office/drawing/2014/main" id="{261AF763-21BD-7689-0E5A-9546ACD88C45}"/>
              </a:ext>
            </a:extLst>
          </p:cNvPr>
          <p:cNvSpPr/>
          <p:nvPr/>
        </p:nvSpPr>
        <p:spPr>
          <a:xfrm>
            <a:off x="10131136" y="1990165"/>
            <a:ext cx="1291936"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b="1" dirty="0">
                <a:solidFill>
                  <a:schemeClr val="tx1"/>
                </a:solidFill>
              </a:rPr>
              <a:t>الاولوية</a:t>
            </a:r>
            <a:endParaRPr lang="fr-FR" b="1" dirty="0">
              <a:solidFill>
                <a:schemeClr val="tx1"/>
              </a:solidFill>
            </a:endParaRPr>
          </a:p>
        </p:txBody>
      </p:sp>
      <p:sp>
        <p:nvSpPr>
          <p:cNvPr id="4" name="Ellipse 3">
            <a:extLst>
              <a:ext uri="{FF2B5EF4-FFF2-40B4-BE49-F238E27FC236}">
                <a16:creationId xmlns:a16="http://schemas.microsoft.com/office/drawing/2014/main" id="{4E8706C5-DC3D-03D8-E77F-7A1A68D261D4}"/>
              </a:ext>
            </a:extLst>
          </p:cNvPr>
          <p:cNvSpPr/>
          <p:nvPr/>
        </p:nvSpPr>
        <p:spPr>
          <a:xfrm>
            <a:off x="7682107" y="1990165"/>
            <a:ext cx="1565563" cy="95392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b="1" dirty="0">
                <a:solidFill>
                  <a:schemeClr val="tx1"/>
                </a:solidFill>
              </a:rPr>
              <a:t>تدبير الزمن</a:t>
            </a:r>
            <a:endParaRPr lang="fr-FR" b="1" dirty="0">
              <a:solidFill>
                <a:schemeClr val="tx1"/>
              </a:solidFill>
            </a:endParaRPr>
          </a:p>
        </p:txBody>
      </p:sp>
      <p:sp>
        <p:nvSpPr>
          <p:cNvPr id="5" name="Ellipse 4">
            <a:extLst>
              <a:ext uri="{FF2B5EF4-FFF2-40B4-BE49-F238E27FC236}">
                <a16:creationId xmlns:a16="http://schemas.microsoft.com/office/drawing/2014/main" id="{87A06EDD-87F4-6E49-506C-938CECAD7F0D}"/>
              </a:ext>
            </a:extLst>
          </p:cNvPr>
          <p:cNvSpPr/>
          <p:nvPr/>
        </p:nvSpPr>
        <p:spPr>
          <a:xfrm>
            <a:off x="5394613" y="2029691"/>
            <a:ext cx="1404029"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b="1" dirty="0">
                <a:solidFill>
                  <a:schemeClr val="tx1"/>
                </a:solidFill>
              </a:rPr>
              <a:t>المساواة وتكافؤ الفرص</a:t>
            </a:r>
            <a:endParaRPr lang="fr-FR" b="1" dirty="0">
              <a:solidFill>
                <a:schemeClr val="tx1"/>
              </a:solidFill>
            </a:endParaRPr>
          </a:p>
        </p:txBody>
      </p:sp>
      <p:sp>
        <p:nvSpPr>
          <p:cNvPr id="6" name="Ellipse 5">
            <a:extLst>
              <a:ext uri="{FF2B5EF4-FFF2-40B4-BE49-F238E27FC236}">
                <a16:creationId xmlns:a16="http://schemas.microsoft.com/office/drawing/2014/main" id="{0387AB46-AAA0-BBA4-3FF5-BFAE539ED231}"/>
              </a:ext>
            </a:extLst>
          </p:cNvPr>
          <p:cNvSpPr/>
          <p:nvPr/>
        </p:nvSpPr>
        <p:spPr>
          <a:xfrm>
            <a:off x="2689513" y="1877291"/>
            <a:ext cx="1565563" cy="10668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b="1" dirty="0">
                <a:solidFill>
                  <a:schemeClr val="tx1"/>
                </a:solidFill>
              </a:rPr>
              <a:t>التدابير ذات الطابع البيداغوجي</a:t>
            </a:r>
            <a:endParaRPr lang="fr-FR" b="1" dirty="0">
              <a:solidFill>
                <a:schemeClr val="tx1"/>
              </a:solidFill>
            </a:endParaRPr>
          </a:p>
        </p:txBody>
      </p:sp>
      <p:sp>
        <p:nvSpPr>
          <p:cNvPr id="7" name="Ellipse 6">
            <a:extLst>
              <a:ext uri="{FF2B5EF4-FFF2-40B4-BE49-F238E27FC236}">
                <a16:creationId xmlns:a16="http://schemas.microsoft.com/office/drawing/2014/main" id="{5BE178A4-4A07-4AD0-A790-F05241F347E1}"/>
              </a:ext>
            </a:extLst>
          </p:cNvPr>
          <p:cNvSpPr/>
          <p:nvPr/>
        </p:nvSpPr>
        <p:spPr>
          <a:xfrm>
            <a:off x="561109" y="1990165"/>
            <a:ext cx="1399309"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MA" b="1" dirty="0">
                <a:solidFill>
                  <a:schemeClr val="tx1"/>
                </a:solidFill>
              </a:rPr>
              <a:t>كيفية القيام بالتوقعات</a:t>
            </a:r>
            <a:endParaRPr lang="fr-FR" b="1" dirty="0">
              <a:solidFill>
                <a:schemeClr val="tx1"/>
              </a:solidFill>
            </a:endParaRPr>
          </a:p>
        </p:txBody>
      </p:sp>
      <p:sp>
        <p:nvSpPr>
          <p:cNvPr id="8" name="Rectangle 7">
            <a:extLst>
              <a:ext uri="{FF2B5EF4-FFF2-40B4-BE49-F238E27FC236}">
                <a16:creationId xmlns:a16="http://schemas.microsoft.com/office/drawing/2014/main" id="{A3C910C6-6F97-1FCA-2A40-B23C7022ACC9}"/>
              </a:ext>
            </a:extLst>
          </p:cNvPr>
          <p:cNvSpPr/>
          <p:nvPr/>
        </p:nvSpPr>
        <p:spPr>
          <a:xfrm>
            <a:off x="9502488" y="3056965"/>
            <a:ext cx="2128404" cy="243982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المدخلات </a:t>
            </a:r>
          </a:p>
          <a:p>
            <a:pPr algn="ctr"/>
            <a:r>
              <a:rPr lang="ar-MA" b="1" dirty="0"/>
              <a:t>السيناريوهات</a:t>
            </a:r>
          </a:p>
          <a:p>
            <a:pPr algn="ctr"/>
            <a:r>
              <a:rPr lang="ar-MA" b="1" dirty="0"/>
              <a:t>عدد التلاميذ</a:t>
            </a:r>
          </a:p>
          <a:p>
            <a:pPr algn="ctr"/>
            <a:r>
              <a:rPr lang="ar-MA" b="1" dirty="0"/>
              <a:t>الحجرات</a:t>
            </a:r>
          </a:p>
          <a:p>
            <a:pPr algn="ctr"/>
            <a:r>
              <a:rPr lang="ar-MA" b="1" dirty="0"/>
              <a:t>المجال ق ح</a:t>
            </a:r>
          </a:p>
          <a:p>
            <a:pPr algn="ctr"/>
            <a:r>
              <a:rPr lang="ar-MA" b="1" dirty="0"/>
              <a:t>نوع الأقسام مس مش</a:t>
            </a:r>
          </a:p>
          <a:p>
            <a:pPr algn="ctr"/>
            <a:r>
              <a:rPr lang="ar-MA" b="1" dirty="0"/>
              <a:t>احترام مضامين المذكرات الوزارية</a:t>
            </a:r>
            <a:endParaRPr lang="fr-FR" b="1" dirty="0"/>
          </a:p>
        </p:txBody>
      </p:sp>
      <p:sp>
        <p:nvSpPr>
          <p:cNvPr id="9" name="Rectangle 8">
            <a:extLst>
              <a:ext uri="{FF2B5EF4-FFF2-40B4-BE49-F238E27FC236}">
                <a16:creationId xmlns:a16="http://schemas.microsoft.com/office/drawing/2014/main" id="{4F69BB4C-B35C-1568-3C9F-A605DB2C7482}"/>
              </a:ext>
            </a:extLst>
          </p:cNvPr>
          <p:cNvSpPr/>
          <p:nvPr/>
        </p:nvSpPr>
        <p:spPr>
          <a:xfrm>
            <a:off x="7460673" y="3312661"/>
            <a:ext cx="1786997" cy="20940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حصة كاملة</a:t>
            </a:r>
          </a:p>
          <a:p>
            <a:pPr algn="ctr"/>
            <a:r>
              <a:rPr lang="ar-MA" b="1" dirty="0"/>
              <a:t>نصف حصة:</a:t>
            </a:r>
          </a:p>
          <a:p>
            <a:pPr algn="ctr"/>
            <a:r>
              <a:rPr lang="ar-MA" b="1" dirty="0" err="1"/>
              <a:t>التفويج</a:t>
            </a:r>
            <a:r>
              <a:rPr lang="ar-MA" b="1" dirty="0"/>
              <a:t> العدد الكافي </a:t>
            </a:r>
            <a:r>
              <a:rPr lang="ar-MA" b="1" dirty="0" err="1"/>
              <a:t>للاساتذة</a:t>
            </a:r>
            <a:endParaRPr lang="fr-FR" b="1" dirty="0"/>
          </a:p>
        </p:txBody>
      </p:sp>
      <p:sp>
        <p:nvSpPr>
          <p:cNvPr id="10" name="Rectangle 9">
            <a:extLst>
              <a:ext uri="{FF2B5EF4-FFF2-40B4-BE49-F238E27FC236}">
                <a16:creationId xmlns:a16="http://schemas.microsoft.com/office/drawing/2014/main" id="{EF3871C0-47C4-99EC-2FEC-8DB7BB64267A}"/>
              </a:ext>
            </a:extLst>
          </p:cNvPr>
          <p:cNvSpPr/>
          <p:nvPr/>
        </p:nvSpPr>
        <p:spPr>
          <a:xfrm>
            <a:off x="5136095" y="3273135"/>
            <a:ext cx="1662547" cy="2133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توزيع التلاميذ </a:t>
            </a:r>
            <a:r>
              <a:rPr lang="ar-MA" b="1" dirty="0" err="1"/>
              <a:t>بالاقسام</a:t>
            </a:r>
            <a:r>
              <a:rPr lang="ar-MA" b="1" dirty="0"/>
              <a:t> من حيث العدد الجنس الأقسام المشتركة المستقلة توفر أساتذة </a:t>
            </a:r>
            <a:r>
              <a:rPr lang="ar-MA" b="1" dirty="0" err="1"/>
              <a:t>الموادغير</a:t>
            </a:r>
            <a:r>
              <a:rPr lang="ar-MA" b="1" dirty="0"/>
              <a:t> المعممة</a:t>
            </a:r>
            <a:endParaRPr lang="fr-FR" b="1" dirty="0"/>
          </a:p>
        </p:txBody>
      </p:sp>
      <p:sp>
        <p:nvSpPr>
          <p:cNvPr id="11" name="Rectangle 10">
            <a:extLst>
              <a:ext uri="{FF2B5EF4-FFF2-40B4-BE49-F238E27FC236}">
                <a16:creationId xmlns:a16="http://schemas.microsoft.com/office/drawing/2014/main" id="{547921EB-3F40-011B-8939-2ACA596E5B69}"/>
              </a:ext>
            </a:extLst>
          </p:cNvPr>
          <p:cNvSpPr/>
          <p:nvPr/>
        </p:nvSpPr>
        <p:spPr>
          <a:xfrm>
            <a:off x="2689512" y="3363190"/>
            <a:ext cx="1660101" cy="2133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الدعم التربوي</a:t>
            </a:r>
          </a:p>
          <a:p>
            <a:pPr algn="ctr"/>
            <a:r>
              <a:rPr lang="ar-MA" b="1" dirty="0"/>
              <a:t>الروائز</a:t>
            </a:r>
          </a:p>
          <a:p>
            <a:pPr algn="ctr"/>
            <a:r>
              <a:rPr lang="ar-MA" b="1" dirty="0"/>
              <a:t>تكافؤ الفرص بين الجنسين</a:t>
            </a:r>
          </a:p>
          <a:p>
            <a:pPr algn="ctr"/>
            <a:r>
              <a:rPr lang="ar-MA" b="1" dirty="0"/>
              <a:t>البيداغوجية </a:t>
            </a:r>
            <a:r>
              <a:rPr lang="ar-MA" b="1" dirty="0" err="1"/>
              <a:t>الفارقية</a:t>
            </a:r>
            <a:endParaRPr lang="ar-MA" b="1" dirty="0"/>
          </a:p>
          <a:p>
            <a:pPr algn="ctr"/>
            <a:r>
              <a:rPr lang="ar-MA" b="1" dirty="0"/>
              <a:t>مؤشرات النجاح</a:t>
            </a:r>
            <a:endParaRPr lang="fr-FR" b="1" dirty="0"/>
          </a:p>
        </p:txBody>
      </p:sp>
      <p:sp>
        <p:nvSpPr>
          <p:cNvPr id="12" name="Rectangle 11">
            <a:extLst>
              <a:ext uri="{FF2B5EF4-FFF2-40B4-BE49-F238E27FC236}">
                <a16:creationId xmlns:a16="http://schemas.microsoft.com/office/drawing/2014/main" id="{47058392-CD96-641B-57CA-F47C434806EB}"/>
              </a:ext>
            </a:extLst>
          </p:cNvPr>
          <p:cNvSpPr/>
          <p:nvPr/>
        </p:nvSpPr>
        <p:spPr>
          <a:xfrm>
            <a:off x="561108" y="3363191"/>
            <a:ext cx="1662547" cy="2133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b="1" dirty="0"/>
              <a:t>عمليات </a:t>
            </a:r>
            <a:r>
              <a:rPr lang="ar-MA" b="1" dirty="0" err="1"/>
              <a:t>رياضياتية</a:t>
            </a:r>
            <a:endParaRPr lang="ar-MA" b="1" dirty="0"/>
          </a:p>
          <a:p>
            <a:pPr algn="ctr"/>
            <a:r>
              <a:rPr lang="ar-MA" b="1" dirty="0"/>
              <a:t>الملاحظة</a:t>
            </a:r>
          </a:p>
          <a:p>
            <a:pPr algn="ctr"/>
            <a:r>
              <a:rPr lang="ar-MA" b="1" dirty="0"/>
              <a:t>معدلات انخفاض او ارتفاع تسجيل التلاميذ </a:t>
            </a:r>
          </a:p>
          <a:p>
            <a:pPr algn="ctr"/>
            <a:r>
              <a:rPr lang="ar-MA" b="1" dirty="0"/>
              <a:t>عدد الاساتذة</a:t>
            </a:r>
            <a:endParaRPr lang="fr-FR" b="1" dirty="0"/>
          </a:p>
        </p:txBody>
      </p:sp>
    </p:spTree>
    <p:extLst>
      <p:ext uri="{BB962C8B-B14F-4D97-AF65-F5344CB8AC3E}">
        <p14:creationId xmlns:p14="http://schemas.microsoft.com/office/powerpoint/2010/main" val="2544941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BEEC-9613-1033-09AD-3F5BD14E40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042D59-A5A7-33E8-E178-C8C6C3D3E7F0}"/>
              </a:ext>
            </a:extLst>
          </p:cNvPr>
          <p:cNvSpPr>
            <a:spLocks noGrp="1"/>
          </p:cNvSpPr>
          <p:nvPr>
            <p:ph type="title"/>
          </p:nvPr>
        </p:nvSpPr>
        <p:spPr/>
        <p:txBody>
          <a:bodyPr>
            <a:normAutofit fontScale="90000"/>
          </a:bodyPr>
          <a:lstStyle/>
          <a:p>
            <a:pPr algn="ctr"/>
            <a:r>
              <a:rPr lang="ar-MA" dirty="0"/>
              <a:t>صعوبات تنزيل الخريطة المدرسية</a:t>
            </a:r>
            <a:br>
              <a:rPr lang="ar-MA" dirty="0"/>
            </a:br>
            <a:endParaRPr lang="fr-FR" dirty="0"/>
          </a:p>
        </p:txBody>
      </p:sp>
      <p:graphicFrame>
        <p:nvGraphicFramePr>
          <p:cNvPr id="4" name="Diagramme 3">
            <a:extLst>
              <a:ext uri="{FF2B5EF4-FFF2-40B4-BE49-F238E27FC236}">
                <a16:creationId xmlns:a16="http://schemas.microsoft.com/office/drawing/2014/main" id="{FCDB0BA7-F0EC-5AF5-6442-7D9428DBD95E}"/>
              </a:ext>
            </a:extLst>
          </p:cNvPr>
          <p:cNvGraphicFramePr/>
          <p:nvPr>
            <p:extLst>
              <p:ext uri="{D42A27DB-BD31-4B8C-83A1-F6EECF244321}">
                <p14:modId xmlns:p14="http://schemas.microsoft.com/office/powerpoint/2010/main" val="1774429068"/>
              </p:ext>
            </p:extLst>
          </p:nvPr>
        </p:nvGraphicFramePr>
        <p:xfrm>
          <a:off x="602673" y="1288473"/>
          <a:ext cx="10903526" cy="4187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9776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520AA19-79A2-9B0F-DF65-CBA6CBED5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3" y="531724"/>
            <a:ext cx="10390908" cy="458709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Flèche : double flèche horizontale 4">
            <a:extLst>
              <a:ext uri="{FF2B5EF4-FFF2-40B4-BE49-F238E27FC236}">
                <a16:creationId xmlns:a16="http://schemas.microsoft.com/office/drawing/2014/main" id="{B15E37ED-1B01-721B-7BD8-98A70667F323}"/>
              </a:ext>
            </a:extLst>
          </p:cNvPr>
          <p:cNvSpPr/>
          <p:nvPr/>
        </p:nvSpPr>
        <p:spPr>
          <a:xfrm>
            <a:off x="5081155" y="4520045"/>
            <a:ext cx="2171700" cy="862445"/>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298171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8C77B78-9A12-5297-7D19-A1F2D9B77A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9" y="3623802"/>
            <a:ext cx="7232073" cy="1714500"/>
          </a:xfrm>
          <a:prstGeom prst="rect">
            <a:avLst/>
          </a:prstGeom>
        </p:spPr>
      </p:pic>
      <p:sp>
        <p:nvSpPr>
          <p:cNvPr id="4" name="Rectangle 3">
            <a:extLst>
              <a:ext uri="{FF2B5EF4-FFF2-40B4-BE49-F238E27FC236}">
                <a16:creationId xmlns:a16="http://schemas.microsoft.com/office/drawing/2014/main" id="{5A827D7C-9C1D-50EA-746B-B4FB9A506B69}"/>
              </a:ext>
            </a:extLst>
          </p:cNvPr>
          <p:cNvSpPr/>
          <p:nvPr/>
        </p:nvSpPr>
        <p:spPr>
          <a:xfrm>
            <a:off x="3234813" y="1416459"/>
            <a:ext cx="5043948" cy="158237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4800" b="1" dirty="0"/>
              <a:t>نهاية العرض </a:t>
            </a:r>
            <a:endParaRPr lang="fr-FR" sz="4800" b="1" dirty="0"/>
          </a:p>
        </p:txBody>
      </p:sp>
      <p:sp>
        <p:nvSpPr>
          <p:cNvPr id="5" name="Ellipse 4">
            <a:extLst>
              <a:ext uri="{FF2B5EF4-FFF2-40B4-BE49-F238E27FC236}">
                <a16:creationId xmlns:a16="http://schemas.microsoft.com/office/drawing/2014/main" id="{79CB091A-A8BB-971F-0230-53A433B49E1D}"/>
              </a:ext>
            </a:extLst>
          </p:cNvPr>
          <p:cNvSpPr/>
          <p:nvPr/>
        </p:nvSpPr>
        <p:spPr>
          <a:xfrm>
            <a:off x="1691148" y="3755922"/>
            <a:ext cx="1818968" cy="158237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بالتوفيق للجميع</a:t>
            </a:r>
            <a:endParaRPr lang="fr-FR" dirty="0"/>
          </a:p>
        </p:txBody>
      </p:sp>
    </p:spTree>
    <p:extLst>
      <p:ext uri="{BB962C8B-B14F-4D97-AF65-F5344CB8AC3E}">
        <p14:creationId xmlns:p14="http://schemas.microsoft.com/office/powerpoint/2010/main" val="11535521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rand événement">
  <a:themeElements>
    <a:clrScheme name="Grand événem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Grand événem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and événem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TM04033927[[fn=Grand événement]]</Template>
  <TotalTime>447</TotalTime>
  <Words>465</Words>
  <Application>Microsoft Office PowerPoint</Application>
  <PresentationFormat>Grand écran</PresentationFormat>
  <Paragraphs>90</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Impact</vt:lpstr>
      <vt:lpstr>Wingdings</vt:lpstr>
      <vt:lpstr>Grand événement</vt:lpstr>
      <vt:lpstr>الاستعداد لمباراة الإدارة التربوية</vt:lpstr>
      <vt:lpstr>Présentation PowerPoint</vt:lpstr>
      <vt:lpstr>الخريطة المدرسية</vt:lpstr>
      <vt:lpstr>محاور العرض</vt:lpstr>
      <vt:lpstr>Présentation PowerPoint</vt:lpstr>
      <vt:lpstr>Présentation PowerPoint</vt:lpstr>
      <vt:lpstr>المرجعيات القانونية</vt:lpstr>
      <vt:lpstr>القانون الاطار 17-51</vt:lpstr>
      <vt:lpstr>تعريف الخريطة المدرسية</vt:lpstr>
      <vt:lpstr>أهداف الخريطة المدرسية</vt:lpstr>
      <vt:lpstr>العوامل المؤثرة في الخريطة المدرسية </vt:lpstr>
      <vt:lpstr>مصطلحات مهمة</vt:lpstr>
      <vt:lpstr>العوامل المؤثرة في الخريطة المدرسية </vt:lpstr>
      <vt:lpstr>دور الإدارة التربوية في اعداد الخريطة المدرسية</vt:lpstr>
      <vt:lpstr>طرق تدبير وتنزيل الخريطة المدرسية</vt:lpstr>
      <vt:lpstr>صعوبات تنزيل الخريطة المدرسية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abdollah ibnouyassine</dc:creator>
  <cp:lastModifiedBy>abdollah ibnouyassine</cp:lastModifiedBy>
  <cp:revision>4</cp:revision>
  <dcterms:created xsi:type="dcterms:W3CDTF">2025-12-08T14:09:40Z</dcterms:created>
  <dcterms:modified xsi:type="dcterms:W3CDTF">2025-12-18T11:28:20Z</dcterms:modified>
</cp:coreProperties>
</file>